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4" r:id="rId8"/>
    <p:sldId id="260" r:id="rId9"/>
    <p:sldId id="261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10243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44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45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46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47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48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49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0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1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2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3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4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5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6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57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zh-CN" altLang="zh-CN"/>
            </a:p>
          </p:txBody>
        </p:sp>
        <p:sp>
          <p:nvSpPr>
            <p:cNvPr id="10258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zh-CN" altLang="zh-CN"/>
            </a:p>
          </p:txBody>
        </p:sp>
        <p:sp>
          <p:nvSpPr>
            <p:cNvPr id="10259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0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1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2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3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4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5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66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7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8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69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10270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71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72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73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74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/>
            </a:p>
          </p:txBody>
        </p:sp>
        <p:sp>
          <p:nvSpPr>
            <p:cNvPr id="10275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6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7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8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9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0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1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2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3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4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5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6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7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8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9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0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1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2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3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4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5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6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7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8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9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0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1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2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3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4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5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6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7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8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9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0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1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2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3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4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5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6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7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8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9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0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1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2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3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4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5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6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7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8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9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0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1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2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3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4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5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6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7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8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9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0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1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2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3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4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5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6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7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8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9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0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1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2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3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4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5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6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7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8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9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0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1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2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3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4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5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6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7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8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9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0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1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2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3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4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5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6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7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8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9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0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1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2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3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4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5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6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7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8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9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0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1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2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3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4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5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6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7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8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9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0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1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2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3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4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5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6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7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8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9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0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1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2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3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4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5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6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7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8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9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0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1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2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3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4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5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6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7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8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9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0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1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2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3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4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5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6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7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8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9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0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1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2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3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4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5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6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7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8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9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0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1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2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3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4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5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6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7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458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0459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0460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0461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0462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EEB028B-3A3C-4AB1-9BC1-B17714E7CB6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04310FD-3A2D-4174-9A01-DAB3D22E3E72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2290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7984CBF-0ADC-4631-9E69-6CAF648B88B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2995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692CE5C-8018-47BC-97B9-E4B1BDA14E95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02949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F690EDE-5296-41A0-B900-9BB0D77736A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20389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6E2-C1FF-46C7-A03B-71194AE6BC22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3944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0A6FA13-8DEA-4FD3-95F0-93701B8CAE7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28190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02B2494-BC57-4BF3-9C4B-6F08A3A9997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4093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D4D81D6-F398-4D8F-923B-29032F18F478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6217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0DE1FDD-B2D9-44F1-8A85-57CDB923071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089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1EADD65-B129-4FDA-9707-912148E75A8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4445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9219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0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1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2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3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4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5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6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7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8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29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0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1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2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3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4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5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6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7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8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39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0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1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2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3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4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5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6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7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8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49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50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zh-CN" altLang="zh-CN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9251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2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3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4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5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6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7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8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9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0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1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2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3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4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5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6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7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8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9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0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1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2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3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4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5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6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7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8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9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0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1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2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3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4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5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6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7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8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9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0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1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2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3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4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5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6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7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8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99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0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1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2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3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4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5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6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7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8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09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0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1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2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3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4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5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6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7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8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19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0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1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2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3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4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5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6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7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8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29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0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1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2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3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4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5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6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7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8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39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0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1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2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3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4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5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6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7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8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49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0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1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2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3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4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5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6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7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8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59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0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1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2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3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4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5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6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7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8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69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0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1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2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3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4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5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6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7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8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79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0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1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2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3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4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5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6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7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8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89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0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1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2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3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4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5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6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7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8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99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0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1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2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3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4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5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6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7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8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09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0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1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2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3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4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5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6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7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8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19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0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1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2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3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4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5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6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7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8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29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30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31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32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33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434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7D377E8-1BC1-4A43-BF82-2B4E924310A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435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zh-CN"/>
          </a:p>
        </p:txBody>
      </p:sp>
      <p:sp>
        <p:nvSpPr>
          <p:cNvPr id="9436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zh-CN"/>
          </a:p>
        </p:txBody>
      </p:sp>
      <p:sp>
        <p:nvSpPr>
          <p:cNvPr id="9437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438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第八章    国际财务管理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主要内容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国际财务管理的基本理论</a:t>
            </a:r>
          </a:p>
          <a:p>
            <a:r>
              <a:rPr lang="zh-CN" altLang="en-US"/>
              <a:t>外汇风险管理</a:t>
            </a:r>
          </a:p>
          <a:p>
            <a:r>
              <a:rPr lang="zh-CN" altLang="en-US"/>
              <a:t>国际企业筹资管理</a:t>
            </a:r>
          </a:p>
          <a:p>
            <a:r>
              <a:rPr lang="zh-CN" altLang="en-US"/>
              <a:t>国际企业投资管理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/>
              <a:t>第一节    国际财务管理的基本理论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国际财务管理的概念</a:t>
            </a:r>
            <a:r>
              <a:rPr lang="en-US" altLang="zh-CN"/>
              <a:t>P768</a:t>
            </a:r>
          </a:p>
          <a:p>
            <a:endParaRPr lang="en-US" altLang="zh-CN"/>
          </a:p>
          <a:p>
            <a:r>
              <a:rPr lang="zh-CN" altLang="en-US"/>
              <a:t>国际企业：一切超国界从事生产经营活动的企业</a:t>
            </a:r>
          </a:p>
          <a:p>
            <a:endParaRPr lang="zh-CN" altLang="en-US"/>
          </a:p>
          <a:p>
            <a:r>
              <a:rPr lang="zh-CN" altLang="en-US"/>
              <a:t>国际财务管理的特点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国际财务管理的特点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理财环境的复杂性</a:t>
            </a:r>
          </a:p>
          <a:p>
            <a:r>
              <a:rPr lang="zh-CN" altLang="en-US"/>
              <a:t>筹资具有更多的可选择性</a:t>
            </a:r>
          </a:p>
          <a:p>
            <a:r>
              <a:rPr lang="zh-CN" altLang="en-US"/>
              <a:t>投资具有较高的风险性</a:t>
            </a:r>
          </a:p>
          <a:p>
            <a:pPr lvl="1"/>
            <a:r>
              <a:rPr lang="zh-CN" altLang="en-US"/>
              <a:t>经济、经营方面的风险，如汇率变动的风险</a:t>
            </a:r>
          </a:p>
          <a:p>
            <a:pPr lvl="1"/>
            <a:r>
              <a:rPr lang="zh-CN" altLang="en-US"/>
              <a:t>政治风险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第二节    外汇风险管理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外汇的概念</a:t>
            </a:r>
          </a:p>
          <a:p>
            <a:r>
              <a:rPr lang="zh-CN" altLang="en-US"/>
              <a:t>外汇汇率</a:t>
            </a:r>
          </a:p>
          <a:p>
            <a:r>
              <a:rPr lang="zh-CN" altLang="en-US"/>
              <a:t>外汇风险的种类</a:t>
            </a:r>
          </a:p>
          <a:p>
            <a:pPr lvl="1"/>
            <a:r>
              <a:rPr lang="zh-CN" altLang="en-US"/>
              <a:t>交易风险</a:t>
            </a:r>
          </a:p>
          <a:p>
            <a:pPr lvl="1"/>
            <a:r>
              <a:rPr lang="zh-CN" altLang="en-US"/>
              <a:t>折算风险</a:t>
            </a:r>
          </a:p>
          <a:p>
            <a:pPr lvl="1"/>
            <a:r>
              <a:rPr lang="zh-CN" altLang="en-US"/>
              <a:t>经济风险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外汇风险的管理程序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endParaRPr lang="en-US" altLang="zh-CN"/>
          </a:p>
          <a:p>
            <a:r>
              <a:rPr lang="zh-CN" altLang="en-US" sz="4800"/>
              <a:t>见教材</a:t>
            </a:r>
            <a:r>
              <a:rPr lang="en-US" altLang="zh-CN" sz="4800"/>
              <a:t>774</a:t>
            </a:r>
            <a:r>
              <a:rPr lang="zh-CN" altLang="en-US" sz="4800"/>
              <a:t>页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避免外汇风险的主要方法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endParaRPr lang="en-US" altLang="zh-CN"/>
          </a:p>
          <a:p>
            <a:r>
              <a:rPr lang="zh-CN" altLang="en-US" sz="4800"/>
              <a:t>见教材</a:t>
            </a:r>
            <a:r>
              <a:rPr lang="en-US" altLang="zh-CN" sz="4800"/>
              <a:t>775-776</a:t>
            </a:r>
            <a:r>
              <a:rPr lang="zh-CN" altLang="en-US" sz="4800"/>
              <a:t>页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第三节    国际企业筹资管理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国际企业筹资中应注意的问题</a:t>
            </a:r>
          </a:p>
          <a:p>
            <a:pPr lvl="1"/>
            <a:r>
              <a:rPr lang="zh-CN" altLang="en-US"/>
              <a:t>外汇风险</a:t>
            </a:r>
          </a:p>
          <a:p>
            <a:pPr lvl="1"/>
            <a:r>
              <a:rPr lang="zh-CN" altLang="en-US"/>
              <a:t>资本市场分割的优势</a:t>
            </a:r>
          </a:p>
          <a:p>
            <a:pPr lvl="1"/>
            <a:r>
              <a:rPr lang="zh-CN" altLang="en-US"/>
              <a:t>外汇管制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第四节    国际企业投资管理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gital Dots">
  <a:themeElements>
    <a:clrScheme name="Digital Dots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Digital Dots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gital Dots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gital Dots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gital Dots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12</TotalTime>
  <Words>142</Words>
  <Application>Microsoft Office PowerPoint</Application>
  <PresentationFormat>全屏显示(4:3)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Arial</vt:lpstr>
      <vt:lpstr>宋体</vt:lpstr>
      <vt:lpstr>Times New Roman</vt:lpstr>
      <vt:lpstr>Wingdings</vt:lpstr>
      <vt:lpstr>Digital Dots</vt:lpstr>
      <vt:lpstr>第八章    国际财务管理</vt:lpstr>
      <vt:lpstr>主要内容</vt:lpstr>
      <vt:lpstr>第一节    国际财务管理的基本理论</vt:lpstr>
      <vt:lpstr>国际财务管理的特点</vt:lpstr>
      <vt:lpstr>第二节    外汇风险管理</vt:lpstr>
      <vt:lpstr>外汇风险的管理程序</vt:lpstr>
      <vt:lpstr>避免外汇风险的主要方法</vt:lpstr>
      <vt:lpstr>第三节    国际企业筹资管理</vt:lpstr>
      <vt:lpstr>第四节    国际企业投资管理</vt:lpstr>
    </vt:vector>
  </TitlesOfParts>
  <Company>HiTECH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第八章    国际财务管理</dc:title>
  <dc:creator>TongJiaTai</dc:creator>
  <cp:lastModifiedBy>NTKO</cp:lastModifiedBy>
  <cp:revision>4</cp:revision>
  <dcterms:created xsi:type="dcterms:W3CDTF">2004-05-12T01:33:26Z</dcterms:created>
  <dcterms:modified xsi:type="dcterms:W3CDTF">2015-05-21T09:46:36Z</dcterms:modified>
</cp:coreProperties>
</file>