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sldIdLst>
    <p:sldId id="256" r:id="rId2"/>
    <p:sldId id="257" r:id="rId3"/>
    <p:sldId id="267" r:id="rId4"/>
    <p:sldId id="258" r:id="rId5"/>
    <p:sldId id="268" r:id="rId6"/>
    <p:sldId id="259" r:id="rId7"/>
    <p:sldId id="260" r:id="rId8"/>
    <p:sldId id="261" r:id="rId9"/>
    <p:sldId id="262" r:id="rId10"/>
    <p:sldId id="263" r:id="rId11"/>
    <p:sldId id="264" r:id="rId12"/>
    <p:sldId id="265" r:id="rId13"/>
    <p:sldId id="266" r:id="rId14"/>
  </p:sldIdLst>
  <p:sldSz cx="9144000" cy="6858000" type="screen4x3"/>
  <p:notesSz cx="6858000" cy="9144000"/>
  <p:defaultTextStyle>
    <a:defPPr>
      <a:defRPr lang="zh-CN"/>
    </a:defPPr>
    <a:lvl1pPr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1398" y="6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4" name="矩形 3"/>
          <p:cNvSpPr/>
          <p:nvPr/>
        </p:nvSpPr>
        <p:spPr>
          <a:xfrm>
            <a:off x="685800" y="3197225"/>
            <a:ext cx="7772400" cy="17463"/>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2" name="标题 1"/>
          <p:cNvSpPr>
            <a:spLocks noGrp="1"/>
          </p:cNvSpPr>
          <p:nvPr>
            <p:ph type="ctrTitle"/>
          </p:nvPr>
        </p:nvSpPr>
        <p:spPr>
          <a:xfrm>
            <a:off x="685800" y="1676401"/>
            <a:ext cx="7772400" cy="1538286"/>
          </a:xfrm>
        </p:spPr>
        <p:txBody>
          <a:bodyPr anchor="b"/>
          <a:lstStyle/>
          <a:p>
            <a:r>
              <a:rPr lang="zh-CN" altLang="en-US" smtClean="0"/>
              <a:t>单击此处编辑母版标题样式</a:t>
            </a:r>
            <a:endParaRPr lang="en-US"/>
          </a:p>
        </p:txBody>
      </p:sp>
      <p:sp>
        <p:nvSpPr>
          <p:cNvPr id="3" name="副标题 2"/>
          <p:cNvSpPr>
            <a:spLocks noGrp="1"/>
          </p:cNvSpPr>
          <p:nvPr>
            <p:ph type="subTitle" idx="1"/>
          </p:nvPr>
        </p:nvSpPr>
        <p:spPr>
          <a:xfrm>
            <a:off x="1371600" y="3214686"/>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en-US"/>
          </a:p>
        </p:txBody>
      </p:sp>
      <p:sp>
        <p:nvSpPr>
          <p:cNvPr id="5" name="日期占位符 3"/>
          <p:cNvSpPr>
            <a:spLocks noGrp="1"/>
          </p:cNvSpPr>
          <p:nvPr>
            <p:ph type="dt" sz="half" idx="10"/>
          </p:nvPr>
        </p:nvSpPr>
        <p:spPr/>
        <p:txBody>
          <a:bodyPr/>
          <a:lstStyle>
            <a:lvl1pPr>
              <a:defRPr/>
            </a:lvl1pPr>
          </a:lstStyle>
          <a:p>
            <a:pPr>
              <a:defRPr/>
            </a:pPr>
            <a:endParaRPr lang="en-US" altLang="zh-CN"/>
          </a:p>
        </p:txBody>
      </p:sp>
      <p:sp>
        <p:nvSpPr>
          <p:cNvPr id="6" name="页脚占位符 4"/>
          <p:cNvSpPr>
            <a:spLocks noGrp="1"/>
          </p:cNvSpPr>
          <p:nvPr>
            <p:ph type="ftr" sz="quarter" idx="11"/>
          </p:nvPr>
        </p:nvSpPr>
        <p:spPr/>
        <p:txBody>
          <a:bodyPr/>
          <a:lstStyle>
            <a:lvl1pPr>
              <a:defRPr/>
            </a:lvl1pPr>
          </a:lstStyle>
          <a:p>
            <a:pPr>
              <a:defRPr/>
            </a:pPr>
            <a:endParaRPr lang="en-US" altLang="zh-CN"/>
          </a:p>
        </p:txBody>
      </p:sp>
      <p:sp>
        <p:nvSpPr>
          <p:cNvPr id="7" name="灯片编号占位符 5"/>
          <p:cNvSpPr>
            <a:spLocks noGrp="1"/>
          </p:cNvSpPr>
          <p:nvPr>
            <p:ph type="sldNum" sz="quarter" idx="12"/>
          </p:nvPr>
        </p:nvSpPr>
        <p:spPr/>
        <p:txBody>
          <a:bodyPr/>
          <a:lstStyle>
            <a:lvl1pPr>
              <a:defRPr/>
            </a:lvl1pPr>
          </a:lstStyle>
          <a:p>
            <a:fld id="{453F1406-5F0F-40D9-9B30-D736BF13CF99}" type="slidenum">
              <a:rPr lang="en-US" altLang="zh-CN"/>
              <a:pPr/>
              <a:t>‹#›</a:t>
            </a:fld>
            <a:endParaRPr lang="en-US" altLang="zh-CN"/>
          </a:p>
        </p:txBody>
      </p:sp>
    </p:spTree>
    <p:extLst>
      <p:ext uri="{BB962C8B-B14F-4D97-AF65-F5344CB8AC3E}">
        <p14:creationId xmlns:p14="http://schemas.microsoft.com/office/powerpoint/2010/main" val="33787759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4" name="矩形 3"/>
          <p:cNvSpPr/>
          <p:nvPr/>
        </p:nvSpPr>
        <p:spPr>
          <a:xfrm>
            <a:off x="457200" y="1411288"/>
            <a:ext cx="8229600" cy="17462"/>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2" name="标题 1"/>
          <p:cNvSpPr>
            <a:spLocks noGrp="1"/>
          </p:cNvSpPr>
          <p:nvPr>
            <p:ph type="title"/>
          </p:nvPr>
        </p:nvSpPr>
        <p:spPr/>
        <p:txBody>
          <a:bodyPr/>
          <a:lstStyle/>
          <a:p>
            <a:r>
              <a:rPr lang="zh-CN" altLang="en-US" smtClean="0"/>
              <a:t>单击此处编辑母版标题样式</a:t>
            </a:r>
            <a:endParaRPr 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5" name="日期占位符 3"/>
          <p:cNvSpPr>
            <a:spLocks noGrp="1"/>
          </p:cNvSpPr>
          <p:nvPr>
            <p:ph type="dt" sz="half" idx="10"/>
          </p:nvPr>
        </p:nvSpPr>
        <p:spPr>
          <a:xfrm>
            <a:off x="73025" y="6400800"/>
            <a:ext cx="3200400" cy="284163"/>
          </a:xfrm>
        </p:spPr>
        <p:txBody>
          <a:bodyPr/>
          <a:lstStyle>
            <a:lvl1pPr>
              <a:defRPr/>
            </a:lvl1pPr>
          </a:lstStyle>
          <a:p>
            <a:pPr>
              <a:defRPr/>
            </a:pPr>
            <a:endParaRPr lang="en-US" altLang="zh-CN"/>
          </a:p>
        </p:txBody>
      </p:sp>
      <p:sp>
        <p:nvSpPr>
          <p:cNvPr id="6" name="页脚占位符 4"/>
          <p:cNvSpPr>
            <a:spLocks noGrp="1"/>
          </p:cNvSpPr>
          <p:nvPr>
            <p:ph type="ftr" sz="quarter" idx="11"/>
          </p:nvPr>
        </p:nvSpPr>
        <p:spPr>
          <a:xfrm>
            <a:off x="5330825" y="6400800"/>
            <a:ext cx="3733800" cy="284163"/>
          </a:xfrm>
        </p:spPr>
        <p:txBody>
          <a:bodyPr/>
          <a:lstStyle>
            <a:lvl1pPr>
              <a:defRPr/>
            </a:lvl1pPr>
          </a:lstStyle>
          <a:p>
            <a:pPr>
              <a:defRPr/>
            </a:pPr>
            <a:endParaRPr lang="en-US" altLang="zh-CN"/>
          </a:p>
        </p:txBody>
      </p:sp>
      <p:sp>
        <p:nvSpPr>
          <p:cNvPr id="7" name="灯片编号占位符 5"/>
          <p:cNvSpPr>
            <a:spLocks noGrp="1"/>
          </p:cNvSpPr>
          <p:nvPr>
            <p:ph type="sldNum" sz="quarter" idx="12"/>
          </p:nvPr>
        </p:nvSpPr>
        <p:spPr/>
        <p:txBody>
          <a:bodyPr/>
          <a:lstStyle>
            <a:lvl1pPr>
              <a:defRPr/>
            </a:lvl1pPr>
          </a:lstStyle>
          <a:p>
            <a:fld id="{1992BBFF-C04F-457D-A445-A72BED76FB19}" type="slidenum">
              <a:rPr lang="en-US" altLang="zh-CN"/>
              <a:pPr/>
              <a:t>‹#›</a:t>
            </a:fld>
            <a:endParaRPr lang="en-US" altLang="zh-CN"/>
          </a:p>
        </p:txBody>
      </p:sp>
    </p:spTree>
    <p:extLst>
      <p:ext uri="{BB962C8B-B14F-4D97-AF65-F5344CB8AC3E}">
        <p14:creationId xmlns:p14="http://schemas.microsoft.com/office/powerpoint/2010/main" val="112643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4" name="矩形 3"/>
          <p:cNvSpPr/>
          <p:nvPr/>
        </p:nvSpPr>
        <p:spPr>
          <a:xfrm>
            <a:off x="685800" y="3143250"/>
            <a:ext cx="7772400" cy="17463"/>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2" name="标题 1"/>
          <p:cNvSpPr>
            <a:spLocks noGrp="1"/>
          </p:cNvSpPr>
          <p:nvPr>
            <p:ph type="title"/>
          </p:nvPr>
        </p:nvSpPr>
        <p:spPr>
          <a:xfrm>
            <a:off x="722313" y="3143248"/>
            <a:ext cx="7772400" cy="1362075"/>
          </a:xfrm>
        </p:spPr>
        <p:txBody>
          <a:bodyPr anchor="t"/>
          <a:lstStyle>
            <a:lvl1pPr algn="ctr">
              <a:defRPr sz="4000" b="0" cap="all"/>
            </a:lvl1pPr>
          </a:lstStyle>
          <a:p>
            <a:r>
              <a:rPr lang="zh-CN" altLang="en-US" smtClean="0"/>
              <a:t>单击此处编辑母版标题样式</a:t>
            </a:r>
            <a:endParaRPr lang="en-US"/>
          </a:p>
        </p:txBody>
      </p:sp>
      <p:sp>
        <p:nvSpPr>
          <p:cNvPr id="3" name="文本占位符 2"/>
          <p:cNvSpPr>
            <a:spLocks noGrp="1"/>
          </p:cNvSpPr>
          <p:nvPr>
            <p:ph type="body" idx="1"/>
          </p:nvPr>
        </p:nvSpPr>
        <p:spPr>
          <a:xfrm>
            <a:off x="722313" y="1643061"/>
            <a:ext cx="7772400" cy="1500187"/>
          </a:xfrm>
        </p:spPr>
        <p:txBody>
          <a:bodyPr anchor="b"/>
          <a:lstStyle>
            <a:lvl1pPr marL="0" indent="0" algn="ctr">
              <a:buNone/>
              <a:defRPr sz="2000">
                <a:solidFill>
                  <a:schemeClr val="tx1">
                    <a:tint val="75000"/>
                  </a:schemeClr>
                </a:solidFill>
              </a:defRPr>
            </a:lvl1pPr>
            <a:lvl2pPr marL="457200" indent="0" algn="ctr">
              <a:buNone/>
              <a:defRPr sz="1800">
                <a:solidFill>
                  <a:schemeClr val="tx1">
                    <a:tint val="75000"/>
                  </a:schemeClr>
                </a:solidFill>
              </a:defRPr>
            </a:lvl2pPr>
            <a:lvl3pPr marL="914400" indent="0" algn="ctr">
              <a:buNone/>
              <a:defRPr sz="1600">
                <a:solidFill>
                  <a:schemeClr val="tx1">
                    <a:tint val="75000"/>
                  </a:schemeClr>
                </a:solidFill>
              </a:defRPr>
            </a:lvl3pPr>
            <a:lvl4pPr marL="1371600" indent="0" algn="ctr">
              <a:buNone/>
              <a:defRPr sz="1400">
                <a:solidFill>
                  <a:schemeClr val="tx1">
                    <a:tint val="75000"/>
                  </a:schemeClr>
                </a:solidFill>
              </a:defRPr>
            </a:lvl4pPr>
            <a:lvl5pPr marL="1828800" indent="0" algn="ctr">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5" name="日期占位符 3"/>
          <p:cNvSpPr>
            <a:spLocks noGrp="1"/>
          </p:cNvSpPr>
          <p:nvPr>
            <p:ph type="dt" sz="half" idx="10"/>
          </p:nvPr>
        </p:nvSpPr>
        <p:spPr/>
        <p:txBody>
          <a:bodyPr/>
          <a:lstStyle>
            <a:lvl1pPr>
              <a:defRPr/>
            </a:lvl1pPr>
          </a:lstStyle>
          <a:p>
            <a:pPr>
              <a:defRPr/>
            </a:pPr>
            <a:endParaRPr lang="en-US" altLang="zh-CN"/>
          </a:p>
        </p:txBody>
      </p:sp>
      <p:sp>
        <p:nvSpPr>
          <p:cNvPr id="6" name="页脚占位符 4"/>
          <p:cNvSpPr>
            <a:spLocks noGrp="1"/>
          </p:cNvSpPr>
          <p:nvPr>
            <p:ph type="ftr" sz="quarter" idx="11"/>
          </p:nvPr>
        </p:nvSpPr>
        <p:spPr/>
        <p:txBody>
          <a:bodyPr/>
          <a:lstStyle>
            <a:lvl1pPr>
              <a:defRPr/>
            </a:lvl1pPr>
          </a:lstStyle>
          <a:p>
            <a:pPr>
              <a:defRPr/>
            </a:pPr>
            <a:endParaRPr lang="en-US" altLang="zh-CN"/>
          </a:p>
        </p:txBody>
      </p:sp>
      <p:sp>
        <p:nvSpPr>
          <p:cNvPr id="7" name="灯片编号占位符 5"/>
          <p:cNvSpPr>
            <a:spLocks noGrp="1"/>
          </p:cNvSpPr>
          <p:nvPr>
            <p:ph type="sldNum" sz="quarter" idx="12"/>
          </p:nvPr>
        </p:nvSpPr>
        <p:spPr/>
        <p:txBody>
          <a:bodyPr/>
          <a:lstStyle>
            <a:lvl1pPr>
              <a:defRPr/>
            </a:lvl1pPr>
          </a:lstStyle>
          <a:p>
            <a:fld id="{260F335D-4A71-42B4-B566-FB1B32F794D4}" type="slidenum">
              <a:rPr lang="en-US" altLang="zh-CN"/>
              <a:pPr/>
              <a:t>‹#›</a:t>
            </a:fld>
            <a:endParaRPr lang="en-US" altLang="zh-CN"/>
          </a:p>
        </p:txBody>
      </p:sp>
    </p:spTree>
    <p:extLst>
      <p:ext uri="{BB962C8B-B14F-4D97-AF65-F5344CB8AC3E}">
        <p14:creationId xmlns:p14="http://schemas.microsoft.com/office/powerpoint/2010/main" val="25607374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5" name="矩形 4"/>
          <p:cNvSpPr/>
          <p:nvPr/>
        </p:nvSpPr>
        <p:spPr>
          <a:xfrm>
            <a:off x="457200" y="1411288"/>
            <a:ext cx="8229600" cy="17462"/>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2" name="标题 1"/>
          <p:cNvSpPr>
            <a:spLocks noGrp="1"/>
          </p:cNvSpPr>
          <p:nvPr>
            <p:ph type="title"/>
          </p:nvPr>
        </p:nvSpPr>
        <p:spPr/>
        <p:txBody>
          <a:bodyPr/>
          <a:lstStyle/>
          <a:p>
            <a:r>
              <a:rPr lang="zh-CN" altLang="en-US" smtClean="0"/>
              <a:t>单击此处编辑母版标题样式</a:t>
            </a:r>
            <a:endParaRPr 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6" name="日期占位符 4"/>
          <p:cNvSpPr>
            <a:spLocks noGrp="1"/>
          </p:cNvSpPr>
          <p:nvPr>
            <p:ph type="dt" sz="half" idx="10"/>
          </p:nvPr>
        </p:nvSpPr>
        <p:spPr/>
        <p:txBody>
          <a:bodyPr/>
          <a:lstStyle>
            <a:lvl1pPr>
              <a:defRPr/>
            </a:lvl1pPr>
          </a:lstStyle>
          <a:p>
            <a:pPr>
              <a:defRPr/>
            </a:pPr>
            <a:endParaRPr lang="en-US" altLang="zh-CN"/>
          </a:p>
        </p:txBody>
      </p:sp>
      <p:sp>
        <p:nvSpPr>
          <p:cNvPr id="7" name="页脚占位符 5"/>
          <p:cNvSpPr>
            <a:spLocks noGrp="1"/>
          </p:cNvSpPr>
          <p:nvPr>
            <p:ph type="ftr" sz="quarter" idx="11"/>
          </p:nvPr>
        </p:nvSpPr>
        <p:spPr/>
        <p:txBody>
          <a:bodyPr/>
          <a:lstStyle>
            <a:lvl1pPr>
              <a:defRPr/>
            </a:lvl1pPr>
          </a:lstStyle>
          <a:p>
            <a:pPr>
              <a:defRPr/>
            </a:pPr>
            <a:endParaRPr lang="en-US" altLang="zh-CN"/>
          </a:p>
        </p:txBody>
      </p:sp>
      <p:sp>
        <p:nvSpPr>
          <p:cNvPr id="8" name="灯片编号占位符 6"/>
          <p:cNvSpPr>
            <a:spLocks noGrp="1"/>
          </p:cNvSpPr>
          <p:nvPr>
            <p:ph type="sldNum" sz="quarter" idx="12"/>
          </p:nvPr>
        </p:nvSpPr>
        <p:spPr/>
        <p:txBody>
          <a:bodyPr/>
          <a:lstStyle>
            <a:lvl1pPr>
              <a:defRPr/>
            </a:lvl1pPr>
          </a:lstStyle>
          <a:p>
            <a:fld id="{A2F83047-7BCB-4071-8DD9-256E6F90979B}" type="slidenum">
              <a:rPr lang="en-US" altLang="zh-CN"/>
              <a:pPr/>
              <a:t>‹#›</a:t>
            </a:fld>
            <a:endParaRPr lang="en-US" altLang="zh-CN"/>
          </a:p>
        </p:txBody>
      </p:sp>
    </p:spTree>
    <p:extLst>
      <p:ext uri="{BB962C8B-B14F-4D97-AF65-F5344CB8AC3E}">
        <p14:creationId xmlns:p14="http://schemas.microsoft.com/office/powerpoint/2010/main" val="36695522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7" name="矩形 6"/>
          <p:cNvSpPr/>
          <p:nvPr/>
        </p:nvSpPr>
        <p:spPr>
          <a:xfrm>
            <a:off x="457200" y="1411288"/>
            <a:ext cx="8229600" cy="17462"/>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2" name="标题 1"/>
          <p:cNvSpPr>
            <a:spLocks noGrp="1"/>
          </p:cNvSpPr>
          <p:nvPr>
            <p:ph type="title"/>
          </p:nvPr>
        </p:nvSpPr>
        <p:spPr/>
        <p:txBody>
          <a:bodyPr/>
          <a:lstStyle>
            <a:lvl1pPr>
              <a:defRPr/>
            </a:lvl1pPr>
          </a:lstStyle>
          <a:p>
            <a:r>
              <a:rPr lang="zh-CN" altLang="en-US" smtClean="0"/>
              <a:t>单击此处编辑母版标题样式</a:t>
            </a:r>
            <a:endParaRPr 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effectLst>
                  <a:outerShdw blurRad="50800" dist="25400" dir="5400000" algn="tl" rotWithShape="0">
                    <a:srgbClr val="000000">
                      <a:alpha val="43137"/>
                    </a:srgbClr>
                  </a:outerShdw>
                </a:effectLst>
              </a:defRPr>
            </a:lvl1pPr>
            <a:lvl2pPr marL="457200" indent="0">
              <a:buNone/>
              <a:defRPr sz="2000" b="1">
                <a:effectLst>
                  <a:outerShdw blurRad="50800" dist="25400" dir="5400000" algn="tl" rotWithShape="0">
                    <a:srgbClr val="000000">
                      <a:alpha val="43137"/>
                    </a:srgbClr>
                  </a:outerShdw>
                </a:effectLst>
              </a:defRPr>
            </a:lvl2pPr>
            <a:lvl3pPr marL="914400" indent="0">
              <a:buNone/>
              <a:defRPr sz="1800" b="1">
                <a:effectLst>
                  <a:outerShdw blurRad="50800" dist="25400" dir="5400000" algn="tl" rotWithShape="0">
                    <a:srgbClr val="000000">
                      <a:alpha val="43137"/>
                    </a:srgbClr>
                  </a:outerShdw>
                </a:effectLst>
              </a:defRPr>
            </a:lvl3pPr>
            <a:lvl4pPr marL="1371600" indent="0">
              <a:buNone/>
              <a:defRPr sz="1600" b="1">
                <a:effectLst>
                  <a:outerShdw blurRad="50800" dist="25400" dir="5400000" algn="tl" rotWithShape="0">
                    <a:srgbClr val="000000">
                      <a:alpha val="43137"/>
                    </a:srgbClr>
                  </a:outerShdw>
                </a:effectLst>
              </a:defRPr>
            </a:lvl4pPr>
            <a:lvl5pPr marL="1828800" indent="0">
              <a:buNone/>
              <a:defRPr sz="1600" b="1">
                <a:effectLst>
                  <a:outerShdw blurRad="50800" dist="25400" dir="5400000" algn="tl" rotWithShape="0">
                    <a:srgbClr val="000000">
                      <a:alpha val="43137"/>
                    </a:srgbClr>
                  </a:outerShdw>
                </a:effectLst>
              </a:defRPr>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effectLst>
                  <a:outerShdw blurRad="50800" dist="25400" dir="5400000" algn="tl" rotWithShape="0">
                    <a:srgbClr val="000000">
                      <a:alpha val="43137"/>
                    </a:srgbClr>
                  </a:outerShdw>
                </a:effectLst>
              </a:defRPr>
            </a:lvl1pPr>
            <a:lvl2pPr marL="457200" indent="0">
              <a:buNone/>
              <a:defRPr sz="2000" b="1">
                <a:effectLst>
                  <a:outerShdw blurRad="50800" dist="25400" dir="5400000" algn="tl" rotWithShape="0">
                    <a:srgbClr val="000000">
                      <a:alpha val="43137"/>
                    </a:srgbClr>
                  </a:outerShdw>
                </a:effectLst>
              </a:defRPr>
            </a:lvl2pPr>
            <a:lvl3pPr marL="914400" indent="0">
              <a:buNone/>
              <a:defRPr sz="1800" b="1">
                <a:effectLst>
                  <a:outerShdw blurRad="50800" dist="25400" dir="5400000" algn="tl" rotWithShape="0">
                    <a:srgbClr val="000000">
                      <a:alpha val="43137"/>
                    </a:srgbClr>
                  </a:outerShdw>
                </a:effectLst>
              </a:defRPr>
            </a:lvl3pPr>
            <a:lvl4pPr marL="1371600" indent="0">
              <a:buNone/>
              <a:defRPr sz="1600" b="1">
                <a:effectLst>
                  <a:outerShdw blurRad="50800" dist="25400" dir="5400000" algn="tl" rotWithShape="0">
                    <a:srgbClr val="000000">
                      <a:alpha val="43137"/>
                    </a:srgbClr>
                  </a:outerShdw>
                </a:effectLst>
              </a:defRPr>
            </a:lvl4pPr>
            <a:lvl5pPr marL="1828800" indent="0">
              <a:buNone/>
              <a:defRPr sz="1600" b="1">
                <a:effectLst>
                  <a:outerShdw blurRad="50800" dist="25400" dir="5400000" algn="tl" rotWithShape="0">
                    <a:srgbClr val="000000">
                      <a:alpha val="43137"/>
                    </a:srgbClr>
                  </a:outerShdw>
                </a:effectLst>
              </a:defRPr>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8" name="日期占位符 6"/>
          <p:cNvSpPr>
            <a:spLocks noGrp="1"/>
          </p:cNvSpPr>
          <p:nvPr>
            <p:ph type="dt" sz="half" idx="10"/>
          </p:nvPr>
        </p:nvSpPr>
        <p:spPr/>
        <p:txBody>
          <a:bodyPr/>
          <a:lstStyle>
            <a:lvl1pPr>
              <a:defRPr/>
            </a:lvl1pPr>
          </a:lstStyle>
          <a:p>
            <a:pPr>
              <a:defRPr/>
            </a:pPr>
            <a:endParaRPr lang="en-US" altLang="zh-CN"/>
          </a:p>
        </p:txBody>
      </p:sp>
      <p:sp>
        <p:nvSpPr>
          <p:cNvPr id="9" name="页脚占位符 7"/>
          <p:cNvSpPr>
            <a:spLocks noGrp="1"/>
          </p:cNvSpPr>
          <p:nvPr>
            <p:ph type="ftr" sz="quarter" idx="11"/>
          </p:nvPr>
        </p:nvSpPr>
        <p:spPr/>
        <p:txBody>
          <a:bodyPr/>
          <a:lstStyle>
            <a:lvl1pPr>
              <a:defRPr/>
            </a:lvl1pPr>
          </a:lstStyle>
          <a:p>
            <a:pPr>
              <a:defRPr/>
            </a:pPr>
            <a:endParaRPr lang="en-US" altLang="zh-CN"/>
          </a:p>
        </p:txBody>
      </p:sp>
      <p:sp>
        <p:nvSpPr>
          <p:cNvPr id="10" name="灯片编号占位符 8"/>
          <p:cNvSpPr>
            <a:spLocks noGrp="1"/>
          </p:cNvSpPr>
          <p:nvPr>
            <p:ph type="sldNum" sz="quarter" idx="12"/>
          </p:nvPr>
        </p:nvSpPr>
        <p:spPr/>
        <p:txBody>
          <a:bodyPr/>
          <a:lstStyle>
            <a:lvl1pPr>
              <a:defRPr/>
            </a:lvl1pPr>
          </a:lstStyle>
          <a:p>
            <a:fld id="{059D61D2-39AE-4EC4-B7F4-AAB50B8F0403}" type="slidenum">
              <a:rPr lang="en-US" altLang="zh-CN"/>
              <a:pPr/>
              <a:t>‹#›</a:t>
            </a:fld>
            <a:endParaRPr lang="en-US" altLang="zh-CN"/>
          </a:p>
        </p:txBody>
      </p:sp>
    </p:spTree>
    <p:extLst>
      <p:ext uri="{BB962C8B-B14F-4D97-AF65-F5344CB8AC3E}">
        <p14:creationId xmlns:p14="http://schemas.microsoft.com/office/powerpoint/2010/main" val="670353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3" name="矩形 2"/>
          <p:cNvSpPr/>
          <p:nvPr/>
        </p:nvSpPr>
        <p:spPr>
          <a:xfrm>
            <a:off x="457200" y="1411288"/>
            <a:ext cx="8229600" cy="17462"/>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2" name="标题 1"/>
          <p:cNvSpPr>
            <a:spLocks noGrp="1"/>
          </p:cNvSpPr>
          <p:nvPr>
            <p:ph type="title"/>
          </p:nvPr>
        </p:nvSpPr>
        <p:spPr/>
        <p:txBody>
          <a:bodyPr/>
          <a:lstStyle/>
          <a:p>
            <a:r>
              <a:rPr lang="zh-CN" altLang="en-US" smtClean="0"/>
              <a:t>单击此处编辑母版标题样式</a:t>
            </a:r>
            <a:endParaRPr lang="en-US"/>
          </a:p>
        </p:txBody>
      </p:sp>
      <p:sp>
        <p:nvSpPr>
          <p:cNvPr id="4" name="日期占位符 2"/>
          <p:cNvSpPr>
            <a:spLocks noGrp="1"/>
          </p:cNvSpPr>
          <p:nvPr>
            <p:ph type="dt" sz="half" idx="10"/>
          </p:nvPr>
        </p:nvSpPr>
        <p:spPr/>
        <p:txBody>
          <a:bodyPr/>
          <a:lstStyle>
            <a:lvl1pPr>
              <a:defRPr/>
            </a:lvl1pPr>
          </a:lstStyle>
          <a:p>
            <a:pPr>
              <a:defRPr/>
            </a:pPr>
            <a:endParaRPr lang="en-US" altLang="zh-CN"/>
          </a:p>
        </p:txBody>
      </p:sp>
      <p:sp>
        <p:nvSpPr>
          <p:cNvPr id="5" name="页脚占位符 3"/>
          <p:cNvSpPr>
            <a:spLocks noGrp="1"/>
          </p:cNvSpPr>
          <p:nvPr>
            <p:ph type="ftr" sz="quarter" idx="11"/>
          </p:nvPr>
        </p:nvSpPr>
        <p:spPr/>
        <p:txBody>
          <a:bodyPr/>
          <a:lstStyle>
            <a:lvl1pPr>
              <a:defRPr/>
            </a:lvl1pPr>
          </a:lstStyle>
          <a:p>
            <a:pPr>
              <a:defRPr/>
            </a:pPr>
            <a:endParaRPr lang="en-US" altLang="zh-CN"/>
          </a:p>
        </p:txBody>
      </p:sp>
      <p:sp>
        <p:nvSpPr>
          <p:cNvPr id="6" name="灯片编号占位符 4"/>
          <p:cNvSpPr>
            <a:spLocks noGrp="1"/>
          </p:cNvSpPr>
          <p:nvPr>
            <p:ph type="sldNum" sz="quarter" idx="12"/>
          </p:nvPr>
        </p:nvSpPr>
        <p:spPr/>
        <p:txBody>
          <a:bodyPr/>
          <a:lstStyle>
            <a:lvl1pPr>
              <a:defRPr/>
            </a:lvl1pPr>
          </a:lstStyle>
          <a:p>
            <a:fld id="{A298EDD9-515E-470B-B5D9-EC7CF491C14E}" type="slidenum">
              <a:rPr lang="en-US" altLang="zh-CN"/>
              <a:pPr/>
              <a:t>‹#›</a:t>
            </a:fld>
            <a:endParaRPr lang="en-US" altLang="zh-CN"/>
          </a:p>
        </p:txBody>
      </p:sp>
    </p:spTree>
    <p:extLst>
      <p:ext uri="{BB962C8B-B14F-4D97-AF65-F5344CB8AC3E}">
        <p14:creationId xmlns:p14="http://schemas.microsoft.com/office/powerpoint/2010/main" val="15251990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lvl1pPr>
              <a:defRPr/>
            </a:lvl1pPr>
          </a:lstStyle>
          <a:p>
            <a:pPr>
              <a:defRPr/>
            </a:pPr>
            <a:endParaRPr lang="en-US" altLang="zh-CN"/>
          </a:p>
        </p:txBody>
      </p:sp>
      <p:sp>
        <p:nvSpPr>
          <p:cNvPr id="3" name="页脚占位符 2"/>
          <p:cNvSpPr>
            <a:spLocks noGrp="1"/>
          </p:cNvSpPr>
          <p:nvPr>
            <p:ph type="ftr" sz="quarter" idx="11"/>
          </p:nvPr>
        </p:nvSpPr>
        <p:spPr/>
        <p:txBody>
          <a:bodyPr/>
          <a:lstStyle>
            <a:lvl1pPr>
              <a:defRPr/>
            </a:lvl1pPr>
          </a:lstStyle>
          <a:p>
            <a:pPr>
              <a:defRPr/>
            </a:pPr>
            <a:endParaRPr lang="en-US" altLang="zh-CN"/>
          </a:p>
        </p:txBody>
      </p:sp>
      <p:sp>
        <p:nvSpPr>
          <p:cNvPr id="4" name="灯片编号占位符 3"/>
          <p:cNvSpPr>
            <a:spLocks noGrp="1"/>
          </p:cNvSpPr>
          <p:nvPr>
            <p:ph type="sldNum" sz="quarter" idx="12"/>
          </p:nvPr>
        </p:nvSpPr>
        <p:spPr/>
        <p:txBody>
          <a:bodyPr/>
          <a:lstStyle>
            <a:lvl1pPr>
              <a:defRPr/>
            </a:lvl1pPr>
          </a:lstStyle>
          <a:p>
            <a:fld id="{D9033F17-9B00-406E-80CA-C11BFF00B25D}" type="slidenum">
              <a:rPr lang="en-US" altLang="zh-CN"/>
              <a:pPr/>
              <a:t>‹#›</a:t>
            </a:fld>
            <a:endParaRPr lang="en-US" altLang="zh-CN"/>
          </a:p>
        </p:txBody>
      </p:sp>
    </p:spTree>
    <p:extLst>
      <p:ext uri="{BB962C8B-B14F-4D97-AF65-F5344CB8AC3E}">
        <p14:creationId xmlns:p14="http://schemas.microsoft.com/office/powerpoint/2010/main" val="3058211167"/>
      </p:ext>
    </p:extLst>
  </p:cSld>
  <p:clrMapOvr>
    <a:overrideClrMapping bg1="lt1" tx1="dk1" bg2="lt2" tx2="dk2" accent1="accent1" accent2="accent2" accent3="accent3" accent4="accent4" accent5="accent5" accent6="accent6" hlink="hlink" folHlink="folHlink"/>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5" name="矩形 4"/>
          <p:cNvSpPr/>
          <p:nvPr/>
        </p:nvSpPr>
        <p:spPr>
          <a:xfrm>
            <a:off x="2786063" y="1054100"/>
            <a:ext cx="5903912" cy="17463"/>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2" name="标题 1"/>
          <p:cNvSpPr>
            <a:spLocks noGrp="1"/>
          </p:cNvSpPr>
          <p:nvPr>
            <p:ph type="title"/>
          </p:nvPr>
        </p:nvSpPr>
        <p:spPr>
          <a:xfrm>
            <a:off x="2786050" y="228600"/>
            <a:ext cx="5900752" cy="842946"/>
          </a:xfrm>
        </p:spPr>
        <p:txBody>
          <a:bodyPr anchor="b"/>
          <a:lstStyle>
            <a:lvl1pPr algn="ctr">
              <a:defRPr sz="2800" b="0"/>
            </a:lvl1pPr>
          </a:lstStyle>
          <a:p>
            <a:r>
              <a:rPr lang="zh-CN" altLang="en-US" smtClean="0"/>
              <a:t>单击此处编辑母版标题样式</a:t>
            </a:r>
            <a:endParaRPr lang="en-US"/>
          </a:p>
        </p:txBody>
      </p:sp>
      <p:sp>
        <p:nvSpPr>
          <p:cNvPr id="3" name="内容占位符 2"/>
          <p:cNvSpPr>
            <a:spLocks noGrp="1"/>
          </p:cNvSpPr>
          <p:nvPr>
            <p:ph idx="1"/>
          </p:nvPr>
        </p:nvSpPr>
        <p:spPr>
          <a:xfrm>
            <a:off x="2786050" y="1142984"/>
            <a:ext cx="5900750" cy="5143536"/>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4" name="文本占位符 3"/>
          <p:cNvSpPr>
            <a:spLocks noGrp="1"/>
          </p:cNvSpPr>
          <p:nvPr>
            <p:ph type="body" sz="half" idx="2"/>
          </p:nvPr>
        </p:nvSpPr>
        <p:spPr>
          <a:xfrm>
            <a:off x="457205" y="1142984"/>
            <a:ext cx="2257408" cy="5143536"/>
          </a:xfrm>
        </p:spPr>
        <p:txBody>
          <a:bodyPr anchor="ct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6" name="日期占位符 4"/>
          <p:cNvSpPr>
            <a:spLocks noGrp="1"/>
          </p:cNvSpPr>
          <p:nvPr>
            <p:ph type="dt" sz="half" idx="10"/>
          </p:nvPr>
        </p:nvSpPr>
        <p:spPr/>
        <p:txBody>
          <a:bodyPr/>
          <a:lstStyle>
            <a:lvl1pPr>
              <a:defRPr/>
            </a:lvl1pPr>
          </a:lstStyle>
          <a:p>
            <a:pPr>
              <a:defRPr/>
            </a:pPr>
            <a:endParaRPr lang="en-US" altLang="zh-CN"/>
          </a:p>
        </p:txBody>
      </p:sp>
      <p:sp>
        <p:nvSpPr>
          <p:cNvPr id="7" name="页脚占位符 5"/>
          <p:cNvSpPr>
            <a:spLocks noGrp="1"/>
          </p:cNvSpPr>
          <p:nvPr>
            <p:ph type="ftr" sz="quarter" idx="11"/>
          </p:nvPr>
        </p:nvSpPr>
        <p:spPr/>
        <p:txBody>
          <a:bodyPr/>
          <a:lstStyle>
            <a:lvl1pPr>
              <a:defRPr/>
            </a:lvl1pPr>
          </a:lstStyle>
          <a:p>
            <a:pPr>
              <a:defRPr/>
            </a:pPr>
            <a:endParaRPr lang="en-US" altLang="zh-CN"/>
          </a:p>
        </p:txBody>
      </p:sp>
      <p:sp>
        <p:nvSpPr>
          <p:cNvPr id="8" name="灯片编号占位符 6"/>
          <p:cNvSpPr>
            <a:spLocks noGrp="1"/>
          </p:cNvSpPr>
          <p:nvPr>
            <p:ph type="sldNum" sz="quarter" idx="12"/>
          </p:nvPr>
        </p:nvSpPr>
        <p:spPr/>
        <p:txBody>
          <a:bodyPr/>
          <a:lstStyle>
            <a:lvl1pPr>
              <a:defRPr/>
            </a:lvl1pPr>
          </a:lstStyle>
          <a:p>
            <a:fld id="{55AB1311-A9F9-46EF-AA6D-A4065F4E5CEA}" type="slidenum">
              <a:rPr lang="en-US" altLang="zh-CN"/>
              <a:pPr/>
              <a:t>‹#›</a:t>
            </a:fld>
            <a:endParaRPr lang="en-US" altLang="zh-CN"/>
          </a:p>
        </p:txBody>
      </p:sp>
    </p:spTree>
    <p:extLst>
      <p:ext uri="{BB962C8B-B14F-4D97-AF65-F5344CB8AC3E}">
        <p14:creationId xmlns:p14="http://schemas.microsoft.com/office/powerpoint/2010/main" val="40936148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a:xfrm>
            <a:off x="533400" y="304800"/>
            <a:ext cx="6400800" cy="685800"/>
          </a:xfrm>
        </p:spPr>
        <p:txBody>
          <a:bodyPr/>
          <a:lstStyle>
            <a:lvl1pPr algn="l">
              <a:defRPr sz="2400" b="0"/>
            </a:lvl1pPr>
          </a:lstStyle>
          <a:p>
            <a:r>
              <a:rPr lang="zh-CN" altLang="en-US" smtClean="0"/>
              <a:t>单击此处编辑母版标题样式</a:t>
            </a:r>
            <a:endParaRPr lang="en-US"/>
          </a:p>
        </p:txBody>
      </p:sp>
      <p:sp>
        <p:nvSpPr>
          <p:cNvPr id="3" name="图片占位符 2"/>
          <p:cNvSpPr>
            <a:spLocks noGrp="1"/>
          </p:cNvSpPr>
          <p:nvPr>
            <p:ph type="pic" idx="1"/>
          </p:nvPr>
        </p:nvSpPr>
        <p:spPr>
          <a:xfrm>
            <a:off x="701552" y="1143000"/>
            <a:ext cx="7223248" cy="3980172"/>
          </a:xfrm>
          <a:prstGeom prst="roundRect">
            <a:avLst>
              <a:gd name="adj" fmla="val 18278"/>
            </a:avLst>
          </a:prstGeom>
          <a:solidFill>
            <a:schemeClr val="accent1">
              <a:tint val="40000"/>
            </a:schemeClr>
          </a:solidFill>
          <a:ln w="50800" cap="rnd">
            <a:gradFill flip="none" rotWithShape="1">
              <a:gsLst>
                <a:gs pos="0">
                  <a:schemeClr val="accent1">
                    <a:shade val="50000"/>
                  </a:schemeClr>
                </a:gs>
                <a:gs pos="20000">
                  <a:schemeClr val="accent2">
                    <a:shade val="50000"/>
                  </a:schemeClr>
                </a:gs>
                <a:gs pos="40000">
                  <a:schemeClr val="accent3">
                    <a:shade val="50000"/>
                  </a:schemeClr>
                </a:gs>
                <a:gs pos="60000">
                  <a:schemeClr val="accent4">
                    <a:shade val="50000"/>
                  </a:schemeClr>
                </a:gs>
                <a:gs pos="80000">
                  <a:schemeClr val="accent5">
                    <a:shade val="50000"/>
                  </a:schemeClr>
                </a:gs>
                <a:gs pos="100000">
                  <a:schemeClr val="accent6">
                    <a:shade val="50000"/>
                  </a:schemeClr>
                </a:gs>
              </a:gsLst>
              <a:path path="circle">
                <a:fillToRect l="50000" t="50000" r="50000" b="50000"/>
              </a:path>
              <a:tileRect/>
            </a:gradFill>
            <a:round/>
          </a:ln>
          <a:effectLst>
            <a:outerShdw blurRad="50800" dist="38100" dir="5400000" algn="tl" rotWithShape="0">
              <a:prstClr val="black">
                <a:alpha val="50000"/>
              </a:prstClr>
            </a:outerShdw>
          </a:effectLst>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zh-CN" altLang="en-US" noProof="0" smtClean="0"/>
              <a:t>单击图标添加图片</a:t>
            </a:r>
            <a:endParaRPr lang="en-US" noProof="0"/>
          </a:p>
        </p:txBody>
      </p:sp>
      <p:sp>
        <p:nvSpPr>
          <p:cNvPr id="4" name="文本占位符 3"/>
          <p:cNvSpPr>
            <a:spLocks noGrp="1"/>
          </p:cNvSpPr>
          <p:nvPr>
            <p:ph type="body" sz="half" idx="2"/>
          </p:nvPr>
        </p:nvSpPr>
        <p:spPr>
          <a:xfrm>
            <a:off x="2362200" y="5410200"/>
            <a:ext cx="5657888" cy="804862"/>
          </a:xfrm>
        </p:spPr>
        <p:txBody>
          <a:bodyPr anchor="ctr"/>
          <a:lstStyle>
            <a:lvl1pPr marL="0" indent="0" algn="r">
              <a:buNone/>
              <a:defRPr sz="1200" b="0"/>
            </a:lvl1pPr>
            <a:lvl2pPr marL="457200" indent="0" algn="r">
              <a:buNone/>
              <a:defRPr sz="1200" b="0"/>
            </a:lvl2pPr>
            <a:lvl3pPr marL="914400" indent="0" algn="r">
              <a:buNone/>
              <a:defRPr sz="1200" b="0"/>
            </a:lvl3pPr>
            <a:lvl4pPr marL="1371600" indent="0" algn="r">
              <a:buNone/>
              <a:defRPr sz="1200" b="0"/>
            </a:lvl4pPr>
            <a:lvl5pPr marL="1828800" indent="0" algn="r">
              <a:buNone/>
              <a:defRPr sz="1200" b="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5" name="日期占位符 4"/>
          <p:cNvSpPr>
            <a:spLocks noGrp="1"/>
          </p:cNvSpPr>
          <p:nvPr>
            <p:ph type="dt" sz="half" idx="10"/>
          </p:nvPr>
        </p:nvSpPr>
        <p:spPr/>
        <p:txBody>
          <a:bodyPr/>
          <a:lstStyle>
            <a:lvl1pPr>
              <a:defRPr/>
            </a:lvl1pPr>
          </a:lstStyle>
          <a:p>
            <a:pPr>
              <a:defRPr/>
            </a:pPr>
            <a:endParaRPr lang="en-US" altLang="zh-CN"/>
          </a:p>
        </p:txBody>
      </p:sp>
      <p:sp>
        <p:nvSpPr>
          <p:cNvPr id="6" name="页脚占位符 5"/>
          <p:cNvSpPr>
            <a:spLocks noGrp="1"/>
          </p:cNvSpPr>
          <p:nvPr>
            <p:ph type="ftr" sz="quarter" idx="11"/>
          </p:nvPr>
        </p:nvSpPr>
        <p:spPr/>
        <p:txBody>
          <a:bodyPr/>
          <a:lstStyle>
            <a:lvl1pPr>
              <a:defRPr/>
            </a:lvl1pPr>
          </a:lstStyle>
          <a:p>
            <a:pPr>
              <a:defRPr/>
            </a:pPr>
            <a:endParaRPr lang="en-US" altLang="zh-CN"/>
          </a:p>
        </p:txBody>
      </p:sp>
      <p:sp>
        <p:nvSpPr>
          <p:cNvPr id="7" name="灯片编号占位符 6"/>
          <p:cNvSpPr>
            <a:spLocks noGrp="1"/>
          </p:cNvSpPr>
          <p:nvPr>
            <p:ph type="sldNum" sz="quarter" idx="12"/>
          </p:nvPr>
        </p:nvSpPr>
        <p:spPr/>
        <p:txBody>
          <a:bodyPr/>
          <a:lstStyle>
            <a:lvl1pPr>
              <a:defRPr/>
            </a:lvl1pPr>
          </a:lstStyle>
          <a:p>
            <a:fld id="{B9882E92-979D-4A32-9199-0DE2190B0981}" type="slidenum">
              <a:rPr lang="en-US" altLang="zh-CN"/>
              <a:pPr/>
              <a:t>‹#›</a:t>
            </a:fld>
            <a:endParaRPr lang="en-US" altLang="zh-CN"/>
          </a:p>
        </p:txBody>
      </p:sp>
    </p:spTree>
    <p:extLst>
      <p:ext uri="{BB962C8B-B14F-4D97-AF65-F5344CB8AC3E}">
        <p14:creationId xmlns:p14="http://schemas.microsoft.com/office/powerpoint/2010/main" val="2690729086"/>
      </p:ext>
    </p:extLst>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4" name="矩形 3"/>
          <p:cNvSpPr/>
          <p:nvPr/>
        </p:nvSpPr>
        <p:spPr>
          <a:xfrm>
            <a:off x="457200" y="1411288"/>
            <a:ext cx="8229600" cy="17462"/>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2" name="标题 1"/>
          <p:cNvSpPr>
            <a:spLocks noGrp="1"/>
          </p:cNvSpPr>
          <p:nvPr>
            <p:ph type="title"/>
          </p:nvPr>
        </p:nvSpPr>
        <p:spPr/>
        <p:txBody>
          <a:bodyPr/>
          <a:lstStyle/>
          <a:p>
            <a:r>
              <a:rPr lang="zh-CN" altLang="en-US" smtClean="0"/>
              <a:t>单击此处编辑母版标题样式</a:t>
            </a:r>
            <a:endParaRPr 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5" name="日期占位符 3"/>
          <p:cNvSpPr>
            <a:spLocks noGrp="1"/>
          </p:cNvSpPr>
          <p:nvPr>
            <p:ph type="dt" sz="half" idx="10"/>
          </p:nvPr>
        </p:nvSpPr>
        <p:spPr/>
        <p:txBody>
          <a:bodyPr/>
          <a:lstStyle>
            <a:lvl1pPr>
              <a:defRPr/>
            </a:lvl1pPr>
          </a:lstStyle>
          <a:p>
            <a:pPr>
              <a:defRPr/>
            </a:pPr>
            <a:endParaRPr lang="en-US" altLang="zh-CN"/>
          </a:p>
        </p:txBody>
      </p:sp>
      <p:sp>
        <p:nvSpPr>
          <p:cNvPr id="6" name="页脚占位符 4"/>
          <p:cNvSpPr>
            <a:spLocks noGrp="1"/>
          </p:cNvSpPr>
          <p:nvPr>
            <p:ph type="ftr" sz="quarter" idx="11"/>
          </p:nvPr>
        </p:nvSpPr>
        <p:spPr/>
        <p:txBody>
          <a:bodyPr/>
          <a:lstStyle>
            <a:lvl1pPr>
              <a:defRPr/>
            </a:lvl1pPr>
          </a:lstStyle>
          <a:p>
            <a:pPr>
              <a:defRPr/>
            </a:pPr>
            <a:endParaRPr lang="en-US" altLang="zh-CN"/>
          </a:p>
        </p:txBody>
      </p:sp>
      <p:sp>
        <p:nvSpPr>
          <p:cNvPr id="7" name="灯片编号占位符 5"/>
          <p:cNvSpPr>
            <a:spLocks noGrp="1"/>
          </p:cNvSpPr>
          <p:nvPr>
            <p:ph type="sldNum" sz="quarter" idx="12"/>
          </p:nvPr>
        </p:nvSpPr>
        <p:spPr/>
        <p:txBody>
          <a:bodyPr/>
          <a:lstStyle>
            <a:lvl1pPr>
              <a:defRPr/>
            </a:lvl1pPr>
          </a:lstStyle>
          <a:p>
            <a:fld id="{7BD53B86-35F3-49C8-A565-74CBE4EC81E2}" type="slidenum">
              <a:rPr lang="en-US" altLang="zh-CN"/>
              <a:pPr/>
              <a:t>‹#›</a:t>
            </a:fld>
            <a:endParaRPr lang="en-US" altLang="zh-CN"/>
          </a:p>
        </p:txBody>
      </p:sp>
    </p:spTree>
    <p:extLst>
      <p:ext uri="{BB962C8B-B14F-4D97-AF65-F5344CB8AC3E}">
        <p14:creationId xmlns:p14="http://schemas.microsoft.com/office/powerpoint/2010/main" val="30650084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7215206" y="274638"/>
            <a:ext cx="1471594" cy="6011882"/>
          </a:xfrm>
        </p:spPr>
        <p:txBody>
          <a:bodyPr vert="eaVert"/>
          <a:lstStyle/>
          <a:p>
            <a:r>
              <a:rPr lang="zh-CN" altLang="en-US" smtClean="0"/>
              <a:t>单击此处编辑母版标题样式</a:t>
            </a:r>
            <a:endParaRPr lang="en-US"/>
          </a:p>
        </p:txBody>
      </p:sp>
      <p:sp>
        <p:nvSpPr>
          <p:cNvPr id="3" name="竖排文字占位符 2"/>
          <p:cNvSpPr>
            <a:spLocks noGrp="1"/>
          </p:cNvSpPr>
          <p:nvPr>
            <p:ph type="body" orient="vert" idx="1"/>
          </p:nvPr>
        </p:nvSpPr>
        <p:spPr>
          <a:xfrm>
            <a:off x="457200" y="274638"/>
            <a:ext cx="6686568" cy="6011882"/>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4" name="日期占位符 3"/>
          <p:cNvSpPr>
            <a:spLocks noGrp="1"/>
          </p:cNvSpPr>
          <p:nvPr>
            <p:ph type="dt" sz="half" idx="10"/>
          </p:nvPr>
        </p:nvSpPr>
        <p:spPr/>
        <p:txBody>
          <a:bodyPr/>
          <a:lstStyle>
            <a:lvl1pPr>
              <a:defRPr/>
            </a:lvl1pPr>
          </a:lstStyle>
          <a:p>
            <a:pPr>
              <a:defRPr/>
            </a:pPr>
            <a:endParaRPr lang="en-US" altLang="zh-CN"/>
          </a:p>
        </p:txBody>
      </p:sp>
      <p:sp>
        <p:nvSpPr>
          <p:cNvPr id="5" name="页脚占位符 4"/>
          <p:cNvSpPr>
            <a:spLocks noGrp="1"/>
          </p:cNvSpPr>
          <p:nvPr>
            <p:ph type="ftr" sz="quarter" idx="11"/>
          </p:nvPr>
        </p:nvSpPr>
        <p:spPr/>
        <p:txBody>
          <a:bodyPr/>
          <a:lstStyle>
            <a:lvl1pPr>
              <a:defRPr/>
            </a:lvl1pPr>
          </a:lstStyle>
          <a:p>
            <a:pPr>
              <a:defRPr/>
            </a:pPr>
            <a:endParaRPr lang="en-US" altLang="zh-CN"/>
          </a:p>
        </p:txBody>
      </p:sp>
      <p:sp>
        <p:nvSpPr>
          <p:cNvPr id="6" name="灯片编号占位符 5"/>
          <p:cNvSpPr>
            <a:spLocks noGrp="1"/>
          </p:cNvSpPr>
          <p:nvPr>
            <p:ph type="sldNum" sz="quarter" idx="12"/>
          </p:nvPr>
        </p:nvSpPr>
        <p:spPr/>
        <p:txBody>
          <a:bodyPr/>
          <a:lstStyle>
            <a:lvl1pPr>
              <a:defRPr/>
            </a:lvl1pPr>
          </a:lstStyle>
          <a:p>
            <a:fld id="{1D7E7FCD-2CF5-4F61-9962-9243C038CFFE}" type="slidenum">
              <a:rPr lang="en-US" altLang="zh-CN"/>
              <a:pPr/>
              <a:t>‹#›</a:t>
            </a:fld>
            <a:endParaRPr lang="en-US" altLang="zh-CN"/>
          </a:p>
        </p:txBody>
      </p:sp>
    </p:spTree>
    <p:extLst>
      <p:ext uri="{BB962C8B-B14F-4D97-AF65-F5344CB8AC3E}">
        <p14:creationId xmlns:p14="http://schemas.microsoft.com/office/powerpoint/2010/main" val="29245459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3.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7" name="矩形 6"/>
          <p:cNvSpPr/>
          <p:nvPr/>
        </p:nvSpPr>
        <p:spPr>
          <a:xfrm>
            <a:off x="0" y="6678613"/>
            <a:ext cx="9144000" cy="179387"/>
          </a:xfrm>
          <a:prstGeom prst="rect">
            <a:avLst/>
          </a:prstGeom>
          <a:gradFill>
            <a:gsLst>
              <a:gs pos="0">
                <a:schemeClr val="accent1">
                  <a:alpha val="50000"/>
                </a:schemeClr>
              </a:gs>
              <a:gs pos="50000">
                <a:schemeClr val="accent1">
                  <a:tint val="20000"/>
                </a:schemeClr>
              </a:gs>
              <a:gs pos="100000">
                <a:schemeClr val="accent1">
                  <a:alpha val="4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027" name="标题占位符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endParaRPr lang="en-US" altLang="zh-CN" smtClean="0"/>
          </a:p>
        </p:txBody>
      </p:sp>
      <p:sp>
        <p:nvSpPr>
          <p:cNvPr id="1028" name="文本占位符 2"/>
          <p:cNvSpPr>
            <a:spLocks noGrp="1"/>
          </p:cNvSpPr>
          <p:nvPr>
            <p:ph type="body" idx="1"/>
          </p:nvPr>
        </p:nvSpPr>
        <p:spPr bwMode="auto">
          <a:xfrm>
            <a:off x="457200" y="1600200"/>
            <a:ext cx="8229600" cy="4686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ltLang="zh-CN" smtClean="0"/>
          </a:p>
        </p:txBody>
      </p:sp>
      <p:sp>
        <p:nvSpPr>
          <p:cNvPr id="4" name="日期占位符 3"/>
          <p:cNvSpPr>
            <a:spLocks noGrp="1"/>
          </p:cNvSpPr>
          <p:nvPr>
            <p:ph type="dt" sz="half" idx="2"/>
          </p:nvPr>
        </p:nvSpPr>
        <p:spPr>
          <a:xfrm>
            <a:off x="76200" y="6400800"/>
            <a:ext cx="3200400" cy="284163"/>
          </a:xfrm>
          <a:prstGeom prst="rect">
            <a:avLst/>
          </a:prstGeom>
        </p:spPr>
        <p:txBody>
          <a:bodyPr vert="horz" rtlCol="0" anchor="b"/>
          <a:lstStyle>
            <a:lvl1pPr algn="l" eaLnBrk="1" latinLnBrk="0" hangingPunct="1">
              <a:defRPr kumimoji="0" sz="1100">
                <a:solidFill>
                  <a:schemeClr val="tx2">
                    <a:lumMod val="75000"/>
                    <a:lumOff val="25000"/>
                  </a:schemeClr>
                </a:solidFill>
              </a:defRPr>
            </a:lvl1pPr>
          </a:lstStyle>
          <a:p>
            <a:pPr>
              <a:defRPr/>
            </a:pPr>
            <a:endParaRPr lang="en-US" altLang="zh-CN"/>
          </a:p>
        </p:txBody>
      </p:sp>
      <p:sp>
        <p:nvSpPr>
          <p:cNvPr id="5" name="页脚占位符 4"/>
          <p:cNvSpPr>
            <a:spLocks noGrp="1"/>
          </p:cNvSpPr>
          <p:nvPr>
            <p:ph type="ftr" sz="quarter" idx="3"/>
          </p:nvPr>
        </p:nvSpPr>
        <p:spPr>
          <a:xfrm>
            <a:off x="5334000" y="6400800"/>
            <a:ext cx="3733800" cy="284163"/>
          </a:xfrm>
          <a:prstGeom prst="rect">
            <a:avLst/>
          </a:prstGeom>
        </p:spPr>
        <p:txBody>
          <a:bodyPr vert="horz" rtlCol="0" anchor="ctr"/>
          <a:lstStyle>
            <a:lvl1pPr algn="r" eaLnBrk="1" latinLnBrk="0" hangingPunct="1">
              <a:defRPr kumimoji="0" sz="1100">
                <a:solidFill>
                  <a:schemeClr val="tx2">
                    <a:lumMod val="75000"/>
                    <a:lumOff val="25000"/>
                  </a:schemeClr>
                </a:solidFill>
              </a:defRPr>
            </a:lvl1pPr>
          </a:lstStyle>
          <a:p>
            <a:pPr>
              <a:defRPr/>
            </a:pPr>
            <a:endParaRPr lang="en-US" altLang="zh-CN"/>
          </a:p>
        </p:txBody>
      </p:sp>
      <p:sp>
        <p:nvSpPr>
          <p:cNvPr id="6" name="灯片编号占位符 5"/>
          <p:cNvSpPr>
            <a:spLocks noGrp="1"/>
          </p:cNvSpPr>
          <p:nvPr>
            <p:ph type="sldNum" sz="quarter" idx="4"/>
          </p:nvPr>
        </p:nvSpPr>
        <p:spPr>
          <a:xfrm>
            <a:off x="4114800" y="6400800"/>
            <a:ext cx="914400" cy="284163"/>
          </a:xfrm>
          <a:prstGeom prst="rect">
            <a:avLst/>
          </a:prstGeom>
          <a:noFill/>
        </p:spPr>
        <p:txBody>
          <a:bodyPr vert="horz" wrap="square" lIns="45720" tIns="45720" rIns="45720" bIns="45720" numCol="1" anchor="ctr" anchorCtr="0" compatLnSpc="1">
            <a:prstTxWarp prst="textNoShape">
              <a:avLst/>
            </a:prstTxWarp>
          </a:bodyPr>
          <a:lstStyle>
            <a:lvl1pPr algn="ctr">
              <a:defRPr sz="1100">
                <a:solidFill>
                  <a:srgbClr val="636363"/>
                </a:solidFill>
              </a:defRPr>
            </a:lvl1pPr>
          </a:lstStyle>
          <a:p>
            <a:fld id="{3FFB4483-617E-4856-A062-702D520D5BE4}" type="slidenum">
              <a:rPr lang="en-US" altLang="zh-CN"/>
              <a:pPr/>
              <a:t>‹#›</a:t>
            </a:fld>
            <a:endParaRPr lang="en-US" altLang="zh-CN"/>
          </a:p>
        </p:txBody>
      </p:sp>
      <p:sp>
        <p:nvSpPr>
          <p:cNvPr id="8" name="矩形 7"/>
          <p:cNvSpPr/>
          <p:nvPr/>
        </p:nvSpPr>
        <p:spPr>
          <a:xfrm>
            <a:off x="0" y="0"/>
            <a:ext cx="9144000" cy="107950"/>
          </a:xfrm>
          <a:prstGeom prst="rect">
            <a:avLst/>
          </a:prstGeom>
          <a:gradFill>
            <a:gsLst>
              <a:gs pos="0">
                <a:schemeClr val="accent1">
                  <a:alpha val="50000"/>
                </a:schemeClr>
              </a:gs>
              <a:gs pos="50000">
                <a:schemeClr val="accent1">
                  <a:tint val="20000"/>
                </a:schemeClr>
              </a:gs>
              <a:gs pos="100000">
                <a:schemeClr val="accent1">
                  <a:alpha val="4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zh-CN" altLang="en-US"/>
          </a:p>
        </p:txBody>
      </p:sp>
    </p:spTree>
  </p:cSld>
  <p:clrMap bg1="lt1" tx1="dk1" bg2="lt2" tx2="dk2" accent1="accent1" accent2="accent2" accent3="accent3" accent4="accent4" accent5="accent5" accent6="accent6" hlink="hlink" folHlink="folHlink"/>
  <p:sldLayoutIdLst>
    <p:sldLayoutId id="2147483731" r:id="rId1"/>
    <p:sldLayoutId id="2147483732" r:id="rId2"/>
    <p:sldLayoutId id="2147483733" r:id="rId3"/>
    <p:sldLayoutId id="2147483734" r:id="rId4"/>
    <p:sldLayoutId id="2147483735" r:id="rId5"/>
    <p:sldLayoutId id="2147483736" r:id="rId6"/>
    <p:sldLayoutId id="2147483737" r:id="rId7"/>
    <p:sldLayoutId id="2147483738" r:id="rId8"/>
    <p:sldLayoutId id="2147483739" r:id="rId9"/>
    <p:sldLayoutId id="2147483740" r:id="rId10"/>
    <p:sldLayoutId id="2147483730" r:id="rId1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Franklin Gothic Medium" panose="020B0603020102020204" pitchFamily="34" charset="0"/>
          <a:ea typeface="微软雅黑" panose="020B0503020204020204" pitchFamily="34" charset="-122"/>
        </a:defRPr>
      </a:lvl2pPr>
      <a:lvl3pPr algn="ctr" rtl="0" fontAlgn="base">
        <a:spcBef>
          <a:spcPct val="0"/>
        </a:spcBef>
        <a:spcAft>
          <a:spcPct val="0"/>
        </a:spcAft>
        <a:defRPr sz="4400">
          <a:solidFill>
            <a:schemeClr val="tx2"/>
          </a:solidFill>
          <a:latin typeface="Franklin Gothic Medium" panose="020B0603020102020204" pitchFamily="34" charset="0"/>
          <a:ea typeface="微软雅黑" panose="020B0503020204020204" pitchFamily="34" charset="-122"/>
        </a:defRPr>
      </a:lvl3pPr>
      <a:lvl4pPr algn="ctr" rtl="0" fontAlgn="base">
        <a:spcBef>
          <a:spcPct val="0"/>
        </a:spcBef>
        <a:spcAft>
          <a:spcPct val="0"/>
        </a:spcAft>
        <a:defRPr sz="4400">
          <a:solidFill>
            <a:schemeClr val="tx2"/>
          </a:solidFill>
          <a:latin typeface="Franklin Gothic Medium" panose="020B0603020102020204" pitchFamily="34" charset="0"/>
          <a:ea typeface="微软雅黑" panose="020B0503020204020204" pitchFamily="34" charset="-122"/>
        </a:defRPr>
      </a:lvl4pPr>
      <a:lvl5pPr algn="ctr" rtl="0" fontAlgn="base">
        <a:spcBef>
          <a:spcPct val="0"/>
        </a:spcBef>
        <a:spcAft>
          <a:spcPct val="0"/>
        </a:spcAft>
        <a:defRPr sz="4400">
          <a:solidFill>
            <a:schemeClr val="tx2"/>
          </a:solidFill>
          <a:latin typeface="Franklin Gothic Medium" panose="020B0603020102020204" pitchFamily="34" charset="0"/>
          <a:ea typeface="微软雅黑" panose="020B0503020204020204" pitchFamily="34" charset="-122"/>
        </a:defRPr>
      </a:lvl5pPr>
      <a:lvl6pPr eaLnBrk="1" latinLnBrk="0" hangingPunct="1">
        <a:defRPr kumimoji="0">
          <a:solidFill>
            <a:schemeClr val="tx2"/>
          </a:solidFill>
        </a:defRPr>
      </a:lvl6pPr>
      <a:lvl7pPr eaLnBrk="1" latinLnBrk="0" hangingPunct="1">
        <a:defRPr kumimoji="0">
          <a:solidFill>
            <a:schemeClr val="tx2"/>
          </a:solidFill>
        </a:defRPr>
      </a:lvl7pPr>
      <a:lvl8pPr eaLnBrk="1" latinLnBrk="0" hangingPunct="1">
        <a:defRPr kumimoji="0">
          <a:solidFill>
            <a:schemeClr val="tx2"/>
          </a:solidFill>
        </a:defRPr>
      </a:lvl8pPr>
      <a:lvl9pPr eaLnBrk="1" latinLnBrk="0" hangingPunct="1">
        <a:defRPr kumimoji="0">
          <a:solidFill>
            <a:schemeClr val="tx2"/>
          </a:solidFill>
        </a:defRPr>
      </a:lvl9pPr>
    </p:titleStyle>
    <p:bodyStyle>
      <a:lvl1pPr marL="342900" indent="-342900" algn="l" rtl="0" fontAlgn="base">
        <a:spcBef>
          <a:spcPct val="20000"/>
        </a:spcBef>
        <a:spcAft>
          <a:spcPct val="0"/>
        </a:spcAft>
        <a:buClr>
          <a:schemeClr val="tx2"/>
        </a:buClr>
        <a:buSzPct val="50000"/>
        <a:buFont typeface="Wingdings 2" panose="05020102010507070707" pitchFamily="18" charset="2"/>
        <a:buChar char="ß"/>
        <a:defRPr sz="3200" kern="1200">
          <a:solidFill>
            <a:schemeClr val="tx1"/>
          </a:solidFill>
          <a:latin typeface="+mn-lt"/>
          <a:ea typeface="+mn-ea"/>
          <a:cs typeface="+mn-cs"/>
        </a:defRPr>
      </a:lvl1pPr>
      <a:lvl2pPr marL="742950" indent="-285750" algn="l" rtl="0" fontAlgn="base">
        <a:spcBef>
          <a:spcPct val="20000"/>
        </a:spcBef>
        <a:spcAft>
          <a:spcPct val="0"/>
        </a:spcAft>
        <a:buClr>
          <a:schemeClr val="tx2"/>
        </a:buClr>
        <a:buSzPct val="50000"/>
        <a:buFont typeface="Wingdings 2" panose="05020102010507070707" pitchFamily="18" charset="2"/>
        <a:buChar char="Þ"/>
        <a:defRPr sz="2800" kern="1200">
          <a:solidFill>
            <a:schemeClr val="tx1"/>
          </a:solidFill>
          <a:latin typeface="+mn-lt"/>
          <a:ea typeface="+mn-ea"/>
          <a:cs typeface="+mn-cs"/>
        </a:defRPr>
      </a:lvl2pPr>
      <a:lvl3pPr marL="1143000" indent="-228600" algn="l" rtl="0" fontAlgn="base">
        <a:spcBef>
          <a:spcPct val="20000"/>
        </a:spcBef>
        <a:spcAft>
          <a:spcPct val="0"/>
        </a:spcAft>
        <a:buClr>
          <a:schemeClr val="tx2"/>
        </a:buClr>
        <a:buSzPct val="50000"/>
        <a:buFont typeface="Wingdings 2" panose="05020102010507070707" pitchFamily="18" charset="2"/>
        <a:buChar char=""/>
        <a:defRPr sz="2400" kern="1200">
          <a:solidFill>
            <a:schemeClr val="tx1"/>
          </a:solidFill>
          <a:latin typeface="+mn-lt"/>
          <a:ea typeface="+mn-ea"/>
          <a:cs typeface="+mn-cs"/>
        </a:defRPr>
      </a:lvl3pPr>
      <a:lvl4pPr marL="1600200" indent="-228600" algn="l" rtl="0" fontAlgn="base">
        <a:spcBef>
          <a:spcPct val="20000"/>
        </a:spcBef>
        <a:spcAft>
          <a:spcPct val="0"/>
        </a:spcAft>
        <a:buClr>
          <a:schemeClr val="tx2"/>
        </a:buClr>
        <a:buSzPct val="50000"/>
        <a:buFont typeface="Wingdings 2" panose="05020102010507070707" pitchFamily="18" charset="2"/>
        <a:buChar char=""/>
        <a:defRPr sz="2000" kern="1200">
          <a:solidFill>
            <a:schemeClr val="tx1"/>
          </a:solidFill>
          <a:latin typeface="+mn-lt"/>
          <a:ea typeface="+mn-ea"/>
          <a:cs typeface="+mn-cs"/>
        </a:defRPr>
      </a:lvl4pPr>
      <a:lvl5pPr marL="2057400" indent="-228600" algn="l" rtl="0" fontAlgn="base">
        <a:spcBef>
          <a:spcPct val="20000"/>
        </a:spcBef>
        <a:spcAft>
          <a:spcPct val="0"/>
        </a:spcAft>
        <a:buClr>
          <a:schemeClr val="tx2"/>
        </a:buClr>
        <a:buSzPct val="50000"/>
        <a:buFont typeface="Wingdings 2" panose="05020102010507070707" pitchFamily="18" charset="2"/>
        <a:buChar char=""/>
        <a:defRPr sz="2000" kern="1200">
          <a:solidFill>
            <a:schemeClr val="tx1"/>
          </a:solidFill>
          <a:latin typeface="+mn-lt"/>
          <a:ea typeface="+mn-ea"/>
          <a:cs typeface="+mn-cs"/>
        </a:defRPr>
      </a:lvl5pPr>
      <a:lvl6pPr marL="2514600" indent="-228600" algn="l" rtl="0" eaLnBrk="1" latinLnBrk="0" hangingPunct="1">
        <a:spcBef>
          <a:spcPct val="20000"/>
        </a:spcBef>
        <a:buFont typeface="Arial"/>
        <a:buChar char="•"/>
        <a:defRPr kumimoji="0" sz="2000" kern="1200">
          <a:solidFill>
            <a:schemeClr val="tx1"/>
          </a:solidFill>
          <a:latin typeface="+mn-lt"/>
          <a:ea typeface="+mn-ea"/>
          <a:cs typeface="+mn-cs"/>
        </a:defRPr>
      </a:lvl6pPr>
      <a:lvl7pPr marL="2971800" indent="-228600" algn="l" rtl="0" eaLnBrk="1" latinLnBrk="0" hangingPunct="1">
        <a:spcBef>
          <a:spcPct val="20000"/>
        </a:spcBef>
        <a:buFont typeface="Arial"/>
        <a:buChar char="•"/>
        <a:defRPr kumimoji="0" sz="2000" kern="1200">
          <a:solidFill>
            <a:schemeClr val="tx1"/>
          </a:solidFill>
          <a:latin typeface="+mn-lt"/>
          <a:ea typeface="+mn-ea"/>
          <a:cs typeface="+mn-cs"/>
        </a:defRPr>
      </a:lvl7pPr>
      <a:lvl8pPr marL="3429000" indent="-228600" algn="l" rtl="0" eaLnBrk="1" latinLnBrk="0" hangingPunct="1">
        <a:spcBef>
          <a:spcPct val="20000"/>
        </a:spcBef>
        <a:buFont typeface="Arial"/>
        <a:buChar char="•"/>
        <a:defRPr kumimoji="0" sz="2000" kern="1200">
          <a:solidFill>
            <a:schemeClr val="tx1"/>
          </a:solidFill>
          <a:latin typeface="+mn-lt"/>
          <a:ea typeface="+mn-ea"/>
          <a:cs typeface="+mn-cs"/>
        </a:defRPr>
      </a:lvl8pPr>
      <a:lvl9pPr marL="3886200" indent="-228600" algn="l" rtl="0" eaLnBrk="1" latinLnBrk="0" hangingPunct="1">
        <a:spcBef>
          <a:spcPct val="20000"/>
        </a:spcBef>
        <a:buFont typeface="Arial"/>
        <a:buChar char="•"/>
        <a:defRPr kumimoji="0" sz="20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ext Box 5"/>
          <p:cNvSpPr txBox="1">
            <a:spLocks noChangeArrowheads="1"/>
          </p:cNvSpPr>
          <p:nvPr/>
        </p:nvSpPr>
        <p:spPr bwMode="auto">
          <a:xfrm>
            <a:off x="642938" y="714375"/>
            <a:ext cx="7321550" cy="1754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5400" b="1"/>
              <a:t>水务行业融资租赁项目</a:t>
            </a:r>
          </a:p>
          <a:p>
            <a:pPr algn="ctr" eaLnBrk="1" hangingPunct="1"/>
            <a:endParaRPr lang="zh-CN" altLang="en-US" sz="5400" b="1"/>
          </a:p>
        </p:txBody>
      </p:sp>
      <p:sp>
        <p:nvSpPr>
          <p:cNvPr id="12291" name="Text Box 6"/>
          <p:cNvSpPr txBox="1">
            <a:spLocks noChangeArrowheads="1"/>
          </p:cNvSpPr>
          <p:nvPr/>
        </p:nvSpPr>
        <p:spPr bwMode="auto">
          <a:xfrm>
            <a:off x="3857625" y="4500563"/>
            <a:ext cx="4354513"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3600" b="1"/>
              <a:t>主讲人：王艳梅律师</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ext Box 5"/>
          <p:cNvSpPr txBox="1">
            <a:spLocks noChangeArrowheads="1"/>
          </p:cNvSpPr>
          <p:nvPr/>
        </p:nvSpPr>
        <p:spPr bwMode="auto">
          <a:xfrm>
            <a:off x="714375" y="857250"/>
            <a:ext cx="8143875" cy="3970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pPr>
            <a:r>
              <a:rPr lang="zh-CN" altLang="en-US" sz="3600"/>
              <a:t>一、客户选择标准</a:t>
            </a:r>
          </a:p>
          <a:p>
            <a:pPr eaLnBrk="1" hangingPunct="1">
              <a:lnSpc>
                <a:spcPct val="150000"/>
              </a:lnSpc>
            </a:pPr>
            <a:r>
              <a:rPr lang="zh-CN" altLang="en-US" sz="3600"/>
              <a:t>二、项目选择标准</a:t>
            </a:r>
          </a:p>
          <a:p>
            <a:pPr eaLnBrk="1" hangingPunct="1">
              <a:lnSpc>
                <a:spcPct val="150000"/>
              </a:lnSpc>
            </a:pPr>
            <a:r>
              <a:rPr lang="zh-CN" altLang="en-US" sz="3600"/>
              <a:t>三、租赁物的选择以及权属和价值认定</a:t>
            </a:r>
          </a:p>
          <a:p>
            <a:pPr eaLnBrk="1" hangingPunct="1">
              <a:lnSpc>
                <a:spcPct val="150000"/>
              </a:lnSpc>
            </a:pPr>
            <a:r>
              <a:rPr lang="zh-CN" altLang="en-US" sz="3600"/>
              <a:t>四、租赁方案基本要求</a:t>
            </a:r>
          </a:p>
          <a:p>
            <a:pPr eaLnBrk="1" hangingPunct="1"/>
            <a:endParaRPr lang="en-US" altLang="zh-CN" sz="360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285750" y="285750"/>
            <a:ext cx="8229600" cy="6072188"/>
          </a:xfrm>
        </p:spPr>
        <p:txBody>
          <a:bodyPr rtlCol="0">
            <a:normAutofit fontScale="70000" lnSpcReduction="20000"/>
          </a:bodyPr>
          <a:lstStyle/>
          <a:p>
            <a:pPr fontAlgn="auto">
              <a:lnSpc>
                <a:spcPct val="170000"/>
              </a:lnSpc>
              <a:spcAft>
                <a:spcPts val="0"/>
              </a:spcAft>
              <a:buFont typeface="Wingdings 2"/>
              <a:buChar char="ß"/>
              <a:defRPr/>
            </a:pPr>
            <a:r>
              <a:rPr lang="zh-CN" altLang="en-US" dirty="0" smtClean="0"/>
              <a:t>一、客户选择标准</a:t>
            </a:r>
          </a:p>
          <a:p>
            <a:pPr fontAlgn="auto">
              <a:lnSpc>
                <a:spcPct val="170000"/>
              </a:lnSpc>
              <a:spcAft>
                <a:spcPts val="0"/>
              </a:spcAft>
              <a:buFont typeface="Wingdings 2"/>
              <a:buChar char="ß"/>
              <a:defRPr/>
            </a:pPr>
            <a:r>
              <a:rPr lang="en-US" altLang="zh-CN" dirty="0" smtClean="0"/>
              <a:t>1.</a:t>
            </a:r>
            <a:r>
              <a:rPr lang="zh-CN" altLang="en-US" dirty="0" smtClean="0"/>
              <a:t>国有或国有控股水务企业。</a:t>
            </a:r>
          </a:p>
          <a:p>
            <a:pPr fontAlgn="auto">
              <a:lnSpc>
                <a:spcPct val="170000"/>
              </a:lnSpc>
              <a:spcAft>
                <a:spcPts val="0"/>
              </a:spcAft>
              <a:buFont typeface="Wingdings 2"/>
              <a:buChar char="ß"/>
              <a:defRPr/>
            </a:pPr>
            <a:r>
              <a:rPr lang="en-US" altLang="zh-CN" dirty="0" smtClean="0"/>
              <a:t>2.</a:t>
            </a:r>
            <a:r>
              <a:rPr lang="zh-CN" altLang="en-US" dirty="0" smtClean="0"/>
              <a:t>具有 </a:t>
            </a:r>
            <a:r>
              <a:rPr lang="en-US" altLang="zh-CN" dirty="0" smtClean="0"/>
              <a:t>8 </a:t>
            </a:r>
            <a:r>
              <a:rPr lang="zh-CN" altLang="en-US" dirty="0" smtClean="0"/>
              <a:t>年（含）以上水务行业投资管理经验或 </a:t>
            </a:r>
            <a:r>
              <a:rPr lang="en-US" altLang="zh-CN" dirty="0" smtClean="0"/>
              <a:t>3 </a:t>
            </a:r>
            <a:r>
              <a:rPr lang="zh-CN" altLang="en-US" dirty="0" smtClean="0"/>
              <a:t>个（含）以上稳定运营水务项目的民营企业，或其主要股东具备以上 条件。不介入集团（母公司）主业分散，在水务行业缺乏竞 争优势，现金流紧张且无法提供收费权质押的民营水务项 目。</a:t>
            </a:r>
          </a:p>
          <a:p>
            <a:pPr fontAlgn="auto">
              <a:lnSpc>
                <a:spcPct val="170000"/>
              </a:lnSpc>
              <a:spcAft>
                <a:spcPts val="0"/>
              </a:spcAft>
              <a:buFont typeface="Wingdings 2"/>
              <a:buChar char="ß"/>
              <a:defRPr/>
            </a:pPr>
            <a:r>
              <a:rPr lang="en-US" altLang="zh-CN" dirty="0" smtClean="0"/>
              <a:t>3.</a:t>
            </a:r>
            <a:r>
              <a:rPr lang="zh-CN" altLang="en-US" dirty="0" smtClean="0"/>
              <a:t>客户所服务区域的居住人口数量应大于 </a:t>
            </a:r>
            <a:r>
              <a:rPr lang="en-US" altLang="zh-CN" dirty="0" smtClean="0"/>
              <a:t>20 </a:t>
            </a:r>
            <a:r>
              <a:rPr lang="zh-CN" altLang="en-US" dirty="0" smtClean="0"/>
              <a:t>万人，供排水管网健全，自来水普及率或污水处理率在</a:t>
            </a:r>
            <a:r>
              <a:rPr lang="en-US" altLang="zh-CN" dirty="0" smtClean="0"/>
              <a:t>80%</a:t>
            </a:r>
            <a:r>
              <a:rPr lang="zh-CN" altLang="en-US" dirty="0" smtClean="0"/>
              <a:t>以上；若所服务区域为工业园区的，园区内工业企业的数量和经营情 况较稳定，工业用水量或污水排放量有保证、收费结算情况良好。 </a:t>
            </a:r>
          </a:p>
          <a:p>
            <a:pPr fontAlgn="auto">
              <a:spcAft>
                <a:spcPts val="0"/>
              </a:spcAft>
              <a:buFont typeface="Wingdings 2"/>
              <a:buChar char="ß"/>
              <a:defRPr/>
            </a:pPr>
            <a:endParaRPr lang="zh-CN" alt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ext Box 5"/>
          <p:cNvSpPr txBox="1">
            <a:spLocks noChangeArrowheads="1"/>
          </p:cNvSpPr>
          <p:nvPr/>
        </p:nvSpPr>
        <p:spPr bwMode="auto">
          <a:xfrm>
            <a:off x="428625" y="357188"/>
            <a:ext cx="8501063" cy="5561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pPr>
            <a:r>
              <a:rPr lang="zh-CN" altLang="en-US" sz="2400"/>
              <a:t>一、客户选择标准</a:t>
            </a:r>
          </a:p>
          <a:p>
            <a:pPr eaLnBrk="1" hangingPunct="1">
              <a:lnSpc>
                <a:spcPct val="150000"/>
              </a:lnSpc>
            </a:pPr>
            <a:r>
              <a:rPr lang="en-US" altLang="zh-CN" sz="2400"/>
              <a:t>1.</a:t>
            </a:r>
            <a:r>
              <a:rPr lang="zh-CN" altLang="en-US" sz="2400"/>
              <a:t>国有或国有控股水务企业。</a:t>
            </a:r>
          </a:p>
          <a:p>
            <a:pPr eaLnBrk="1" hangingPunct="1">
              <a:lnSpc>
                <a:spcPct val="150000"/>
              </a:lnSpc>
            </a:pPr>
            <a:r>
              <a:rPr lang="en-US" altLang="zh-CN" sz="2400"/>
              <a:t>2.</a:t>
            </a:r>
            <a:r>
              <a:rPr lang="zh-CN" altLang="en-US" sz="2400"/>
              <a:t>具有 </a:t>
            </a:r>
            <a:r>
              <a:rPr lang="en-US" altLang="zh-CN" sz="2400"/>
              <a:t>8 </a:t>
            </a:r>
            <a:r>
              <a:rPr lang="zh-CN" altLang="en-US" sz="2400"/>
              <a:t>年（含）以上水务行业投资管理经验或 </a:t>
            </a:r>
            <a:r>
              <a:rPr lang="en-US" altLang="zh-CN" sz="2400"/>
              <a:t>3 </a:t>
            </a:r>
            <a:r>
              <a:rPr lang="zh-CN" altLang="en-US" sz="2400"/>
              <a:t>个（含）以上稳定运营水务项目的民营企业，或其主要股东具备以上 条件。不介入集团（母公司）主业分散，在水务行业缺乏竞 争优势，现金流紧张且无法提供收费权质押的民营水务项 目。</a:t>
            </a:r>
          </a:p>
          <a:p>
            <a:pPr eaLnBrk="1" hangingPunct="1">
              <a:lnSpc>
                <a:spcPct val="150000"/>
              </a:lnSpc>
            </a:pPr>
            <a:r>
              <a:rPr lang="en-US" altLang="zh-CN" sz="2400"/>
              <a:t>3.</a:t>
            </a:r>
            <a:r>
              <a:rPr lang="zh-CN" altLang="en-US" sz="2400"/>
              <a:t>客户所服务区域的居住人口数量应大于 </a:t>
            </a:r>
            <a:r>
              <a:rPr lang="en-US" altLang="zh-CN" sz="2400"/>
              <a:t>20 </a:t>
            </a:r>
            <a:r>
              <a:rPr lang="zh-CN" altLang="en-US" sz="2400"/>
              <a:t>万人，供排水管网健全，自来水普及率或污水处理率在</a:t>
            </a:r>
            <a:r>
              <a:rPr lang="en-US" altLang="zh-CN" sz="2400"/>
              <a:t>80%</a:t>
            </a:r>
            <a:r>
              <a:rPr lang="zh-CN" altLang="en-US" sz="2400"/>
              <a:t>以上；若所服务区域为工业园区的，园区内工业企业的数量和经营情 况较稳定，工业用水量或污水排放量有保证、收费结算情况良好。 </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内容占位符 2"/>
          <p:cNvSpPr>
            <a:spLocks noGrp="1"/>
          </p:cNvSpPr>
          <p:nvPr>
            <p:ph idx="1"/>
          </p:nvPr>
        </p:nvSpPr>
        <p:spPr/>
        <p:txBody>
          <a:bodyPr/>
          <a:lstStyle/>
          <a:p>
            <a:endParaRPr lang="zh-CN" altLang="en-US" smtClean="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ext Box 5"/>
          <p:cNvSpPr txBox="1">
            <a:spLocks noChangeArrowheads="1"/>
          </p:cNvSpPr>
          <p:nvPr/>
        </p:nvSpPr>
        <p:spPr bwMode="auto">
          <a:xfrm>
            <a:off x="500063" y="357188"/>
            <a:ext cx="8429625" cy="5908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pPr>
            <a:r>
              <a:rPr lang="en-US" altLang="zh-CN" sz="2800"/>
              <a:t>4.</a:t>
            </a:r>
            <a:r>
              <a:rPr lang="zh-CN" altLang="en-US" sz="2800"/>
              <a:t>客户经营情况稳定，主要营运指标符合行业特征，负债率原则上不高于 </a:t>
            </a:r>
            <a:r>
              <a:rPr lang="en-US" altLang="zh-CN" sz="2800"/>
              <a:t>75%</a:t>
            </a:r>
            <a:r>
              <a:rPr lang="zh-CN" altLang="en-US" sz="2800"/>
              <a:t>，应收应付款规模以及结构合理、周转正常。</a:t>
            </a:r>
          </a:p>
          <a:p>
            <a:pPr eaLnBrk="1" hangingPunct="1">
              <a:lnSpc>
                <a:spcPct val="150000"/>
              </a:lnSpc>
            </a:pPr>
            <a:r>
              <a:rPr lang="en-US" altLang="zh-CN" sz="2800"/>
              <a:t>5.</a:t>
            </a:r>
            <a:r>
              <a:rPr lang="zh-CN" altLang="en-US" sz="2800"/>
              <a:t>以 </a:t>
            </a:r>
            <a:r>
              <a:rPr lang="en-US" altLang="zh-CN" sz="2800"/>
              <a:t>BOT </a:t>
            </a:r>
            <a:r>
              <a:rPr lang="zh-CN" altLang="en-US" sz="2800"/>
              <a:t>或 </a:t>
            </a:r>
            <a:r>
              <a:rPr lang="en-US" altLang="zh-CN" sz="2800"/>
              <a:t>TOT </a:t>
            </a:r>
            <a:r>
              <a:rPr lang="zh-CN" altLang="en-US" sz="2800"/>
              <a:t>等方式取得水务项目经营权的客户 ，在</a:t>
            </a:r>
            <a:r>
              <a:rPr lang="en-US" altLang="zh-CN" sz="2800"/>
              <a:t>BOT </a:t>
            </a:r>
            <a:r>
              <a:rPr lang="zh-CN" altLang="en-US" sz="2800"/>
              <a:t>或 </a:t>
            </a:r>
            <a:r>
              <a:rPr lang="en-US" altLang="zh-CN" sz="2800"/>
              <a:t>TOT </a:t>
            </a:r>
            <a:r>
              <a:rPr lang="zh-CN" altLang="en-US" sz="2800"/>
              <a:t>协议中须有清晰的条款规定客户所享有的收费权利、收费方式以及收费标准，能够保障水费或污水处理费按 期足额收取，并规定有相应的保底措施（如在污水采集量不 足保底量的情况下仍应取得保底收入等）。</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ext Box 5"/>
          <p:cNvSpPr txBox="1">
            <a:spLocks noChangeArrowheads="1"/>
          </p:cNvSpPr>
          <p:nvPr/>
        </p:nvSpPr>
        <p:spPr bwMode="auto">
          <a:xfrm>
            <a:off x="428625" y="357188"/>
            <a:ext cx="8429625" cy="4616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pPr>
            <a:r>
              <a:rPr lang="en-US" altLang="zh-CN" sz="2800"/>
              <a:t>6 . </a:t>
            </a:r>
            <a:r>
              <a:rPr lang="zh-CN" altLang="en-US" sz="2800"/>
              <a:t>严禁介入城市建设公司、城市投资公司、交通投资公司、非法人分支机构、各类指挥部等地方政府融资平台类企 业或机构经营或建设的水务项目。</a:t>
            </a:r>
          </a:p>
          <a:p>
            <a:pPr eaLnBrk="1" hangingPunct="1">
              <a:lnSpc>
                <a:spcPct val="150000"/>
              </a:lnSpc>
            </a:pPr>
            <a:r>
              <a:rPr lang="en-US" altLang="zh-CN" sz="2800"/>
              <a:t>7. </a:t>
            </a:r>
            <a:r>
              <a:rPr lang="zh-CN" altLang="en-US" sz="2800"/>
              <a:t>自身现金流不足覆盖租金、需以财政补足资金作为租金支付保障的客户，应具备所在地财政收入水平较高（原则 上地方财政收入不应低于 </a:t>
            </a:r>
            <a:r>
              <a:rPr lang="en-US" altLang="zh-CN" sz="2800"/>
              <a:t>20 </a:t>
            </a:r>
            <a:r>
              <a:rPr lang="zh-CN" altLang="en-US" sz="2800"/>
              <a:t>亿元）、地方政府性债务水平较合理且信用情况良好的条件。</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ext Box 5"/>
          <p:cNvSpPr txBox="1">
            <a:spLocks noChangeArrowheads="1"/>
          </p:cNvSpPr>
          <p:nvPr/>
        </p:nvSpPr>
        <p:spPr bwMode="auto">
          <a:xfrm>
            <a:off x="500063" y="385763"/>
            <a:ext cx="8286750" cy="591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pPr>
            <a:r>
              <a:rPr lang="zh-CN" altLang="en-US" sz="2800"/>
              <a:t>二、项目选择标准</a:t>
            </a:r>
          </a:p>
          <a:p>
            <a:pPr eaLnBrk="1" hangingPunct="1">
              <a:lnSpc>
                <a:spcPct val="150000"/>
              </a:lnSpc>
            </a:pPr>
            <a:r>
              <a:rPr lang="en-US" altLang="zh-CN" sz="2800"/>
              <a:t>1.</a:t>
            </a:r>
            <a:r>
              <a:rPr lang="zh-CN" altLang="en-US" sz="2800"/>
              <a:t>自来水厂日供水能力 </a:t>
            </a:r>
            <a:r>
              <a:rPr lang="en-US" altLang="zh-CN" sz="2800"/>
              <a:t>5 </a:t>
            </a:r>
            <a:r>
              <a:rPr lang="zh-CN" altLang="en-US" sz="2800"/>
              <a:t>万吨以上；污水处理厂日污水处理能力 </a:t>
            </a:r>
            <a:r>
              <a:rPr lang="en-US" altLang="zh-CN" sz="2800"/>
              <a:t>3 </a:t>
            </a:r>
            <a:r>
              <a:rPr lang="zh-CN" altLang="en-US" sz="2800"/>
              <a:t>万吨以上。</a:t>
            </a:r>
          </a:p>
          <a:p>
            <a:pPr eaLnBrk="1" hangingPunct="1">
              <a:lnSpc>
                <a:spcPct val="150000"/>
              </a:lnSpc>
            </a:pPr>
            <a:r>
              <a:rPr lang="en-US" altLang="zh-CN" sz="2800"/>
              <a:t>2.</a:t>
            </a:r>
            <a:r>
              <a:rPr lang="zh-CN" altLang="en-US" sz="2800"/>
              <a:t>项目已获得政府、发改委以及环保局等部门批准，能提供相应的建设项目批文、环评批复意见等资料。</a:t>
            </a:r>
          </a:p>
          <a:p>
            <a:pPr eaLnBrk="1" hangingPunct="1">
              <a:lnSpc>
                <a:spcPct val="150000"/>
              </a:lnSpc>
            </a:pPr>
            <a:r>
              <a:rPr lang="en-US" altLang="zh-CN" sz="2800"/>
              <a:t>3.</a:t>
            </a:r>
            <a:r>
              <a:rPr lang="zh-CN" altLang="en-US" sz="2800"/>
              <a:t>项目投资规模及资金来源清晰，能够严格按照  </a:t>
            </a:r>
            <a:r>
              <a:rPr lang="en-US" altLang="zh-CN" sz="2800"/>
              <a:t>2009</a:t>
            </a:r>
            <a:r>
              <a:rPr lang="zh-CN" altLang="en-US" sz="2800"/>
              <a:t>年 </a:t>
            </a:r>
            <a:r>
              <a:rPr lang="en-US" altLang="zh-CN" sz="2800"/>
              <a:t>5 </a:t>
            </a:r>
            <a:r>
              <a:rPr lang="zh-CN" altLang="en-US" sz="2800"/>
              <a:t>月</a:t>
            </a:r>
            <a:r>
              <a:rPr lang="en-US" altLang="zh-CN" sz="2800"/>
              <a:t>《</a:t>
            </a:r>
            <a:r>
              <a:rPr lang="zh-CN" altLang="en-US" sz="2800"/>
              <a:t>国务院关于调整固定资产投资项目资本金比例的通 知</a:t>
            </a:r>
            <a:r>
              <a:rPr lang="en-US" altLang="zh-CN" sz="2800"/>
              <a:t>》</a:t>
            </a:r>
            <a:r>
              <a:rPr lang="zh-CN" altLang="en-US" sz="2800"/>
              <a:t>之规定，已落实自有资金比例在 </a:t>
            </a:r>
            <a:r>
              <a:rPr lang="en-US" altLang="zh-CN" sz="2800"/>
              <a:t>20%</a:t>
            </a:r>
            <a:r>
              <a:rPr lang="zh-CN" altLang="en-US" sz="2800"/>
              <a:t>（含）以上。</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ctrTitle"/>
          </p:nvPr>
        </p:nvSpPr>
        <p:spPr>
          <a:xfrm>
            <a:off x="685800" y="1676400"/>
            <a:ext cx="7772400" cy="1538288"/>
          </a:xfrm>
        </p:spPr>
        <p:txBody>
          <a:bodyPr/>
          <a:lstStyle/>
          <a:p>
            <a:endParaRPr lang="zh-CN" altLang="zh-CN" smtClean="0"/>
          </a:p>
        </p:txBody>
      </p:sp>
      <p:sp>
        <p:nvSpPr>
          <p:cNvPr id="8195" name="Rectangle 3"/>
          <p:cNvSpPr>
            <a:spLocks noGrp="1" noChangeArrowheads="1"/>
          </p:cNvSpPr>
          <p:nvPr>
            <p:ph type="subTitle" idx="1"/>
          </p:nvPr>
        </p:nvSpPr>
        <p:spPr>
          <a:xfrm>
            <a:off x="1371600" y="3214688"/>
            <a:ext cx="6400800" cy="1752600"/>
          </a:xfrm>
        </p:spPr>
        <p:txBody>
          <a:bodyPr rtlCol="0">
            <a:normAutofit/>
          </a:bodyPr>
          <a:lstStyle/>
          <a:p>
            <a:pPr fontAlgn="auto">
              <a:spcAft>
                <a:spcPts val="0"/>
              </a:spcAft>
              <a:buFont typeface="Wingdings 2"/>
              <a:buNone/>
              <a:defRPr/>
            </a:pPr>
            <a:endParaRPr lang="zh-CN" altLang="zh-CN" smtClean="0"/>
          </a:p>
        </p:txBody>
      </p:sp>
      <p:pic>
        <p:nvPicPr>
          <p:cNvPr id="20484" name="Picture 4" descr="8AZDMB%C@E@[UAUMMF[ZP)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588"/>
            <a:ext cx="9144000" cy="6859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485" name="Text Box 5"/>
          <p:cNvSpPr txBox="1">
            <a:spLocks noChangeArrowheads="1"/>
          </p:cNvSpPr>
          <p:nvPr/>
        </p:nvSpPr>
        <p:spPr bwMode="auto">
          <a:xfrm>
            <a:off x="900113" y="1341438"/>
            <a:ext cx="7345362" cy="4789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800"/>
              <a:t>4.</a:t>
            </a:r>
            <a:r>
              <a:rPr lang="zh-CN" altLang="en-US" sz="2800"/>
              <a:t>项目采用业内领先技术，租赁期内无环保不达标风险。自来水供应项目的供水水质达到</a:t>
            </a:r>
            <a:r>
              <a:rPr lang="en-US" altLang="zh-CN" sz="2800"/>
              <a:t>《</a:t>
            </a:r>
            <a:r>
              <a:rPr lang="zh-CN" altLang="en-US" sz="2800"/>
              <a:t>生活饮用水卫生标准</a:t>
            </a:r>
            <a:r>
              <a:rPr lang="en-US" altLang="zh-CN" sz="2800"/>
              <a:t>》(GB5749-2006)</a:t>
            </a:r>
            <a:r>
              <a:rPr lang="zh-CN" altLang="en-US" sz="2800"/>
              <a:t>的要求。污水处理项目的出水水质至少达到</a:t>
            </a:r>
            <a:r>
              <a:rPr lang="en-US" altLang="zh-CN" sz="2800"/>
              <a:t>《</a:t>
            </a:r>
            <a:r>
              <a:rPr lang="zh-CN" altLang="en-US" sz="2800"/>
              <a:t>城镇污水处理厂污染物排放标准</a:t>
            </a:r>
            <a:r>
              <a:rPr lang="en-US" altLang="zh-CN" sz="2800"/>
              <a:t>》</a:t>
            </a:r>
            <a:r>
              <a:rPr lang="zh-CN" altLang="en-US" sz="2800"/>
              <a:t>（</a:t>
            </a:r>
            <a:r>
              <a:rPr lang="en-US" altLang="zh-CN" sz="2800"/>
              <a:t>GB18918-2002</a:t>
            </a:r>
            <a:r>
              <a:rPr lang="zh-CN" altLang="en-US" sz="2800"/>
              <a:t>）一级 </a:t>
            </a:r>
            <a:r>
              <a:rPr lang="en-US" altLang="zh-CN" sz="2800"/>
              <a:t>B</a:t>
            </a:r>
            <a:r>
              <a:rPr lang="zh-CN" altLang="en-US" sz="2800"/>
              <a:t>标准，其中出水排入国家和省确定的重点流域及湖泊、水库 等封闭、半封闭水域时，须达到一级标准的 </a:t>
            </a:r>
            <a:r>
              <a:rPr lang="en-US" altLang="zh-CN" sz="2800"/>
              <a:t>A </a:t>
            </a:r>
            <a:r>
              <a:rPr lang="zh-CN" altLang="en-US" sz="2800"/>
              <a:t>标准；出水排 入 </a:t>
            </a:r>
            <a:r>
              <a:rPr lang="en-US" altLang="zh-CN" sz="2800"/>
              <a:t>GB3838 </a:t>
            </a:r>
            <a:r>
              <a:rPr lang="zh-CN" altLang="en-US" sz="2800"/>
              <a:t>地表水</a:t>
            </a:r>
            <a:r>
              <a:rPr lang="en-US" altLang="zh-CN" sz="2800"/>
              <a:t>Ⅲ</a:t>
            </a:r>
            <a:r>
              <a:rPr lang="zh-CN" altLang="en-US" sz="2800"/>
              <a:t>类功能水域</a:t>
            </a:r>
            <a:r>
              <a:rPr lang="en-US" altLang="zh-CN" sz="2800"/>
              <a:t>GB3097 </a:t>
            </a:r>
            <a:r>
              <a:rPr lang="zh-CN" altLang="en-US" sz="2800"/>
              <a:t>海水二类功能水域 时，须达到一级标准的 </a:t>
            </a:r>
            <a:r>
              <a:rPr lang="en-US" altLang="zh-CN" sz="2800"/>
              <a:t>B </a:t>
            </a:r>
            <a:r>
              <a:rPr lang="zh-CN" altLang="en-US" sz="2800"/>
              <a:t>标准。</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ext Box 5"/>
          <p:cNvSpPr txBox="1">
            <a:spLocks noChangeArrowheads="1"/>
          </p:cNvSpPr>
          <p:nvPr/>
        </p:nvSpPr>
        <p:spPr bwMode="auto">
          <a:xfrm>
            <a:off x="500063" y="714375"/>
            <a:ext cx="8286750" cy="5262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pPr>
            <a:r>
              <a:rPr lang="zh-CN" altLang="en-US" sz="2800"/>
              <a:t>三、租赁物的选择以及权属和价值认定</a:t>
            </a:r>
          </a:p>
          <a:p>
            <a:pPr eaLnBrk="1" hangingPunct="1">
              <a:lnSpc>
                <a:spcPct val="150000"/>
              </a:lnSpc>
            </a:pPr>
            <a:r>
              <a:rPr lang="en-US" altLang="zh-CN" sz="2800"/>
              <a:t>1.</a:t>
            </a:r>
            <a:r>
              <a:rPr lang="zh-CN" altLang="en-US" sz="2800"/>
              <a:t>注重租赁标的物的整体性，尽可能选择厂区核心设备和构筑物。</a:t>
            </a:r>
          </a:p>
          <a:p>
            <a:pPr eaLnBrk="1" hangingPunct="1">
              <a:lnSpc>
                <a:spcPct val="150000"/>
              </a:lnSpc>
            </a:pPr>
            <a:r>
              <a:rPr lang="en-US" altLang="zh-CN" sz="2800"/>
              <a:t>2.</a:t>
            </a:r>
            <a:r>
              <a:rPr lang="zh-CN" altLang="en-US" sz="2800"/>
              <a:t>租赁物的权属认定，执行公司</a:t>
            </a:r>
            <a:r>
              <a:rPr lang="en-US" altLang="zh-CN" sz="2800"/>
              <a:t>《</a:t>
            </a:r>
            <a:r>
              <a:rPr lang="zh-CN" altLang="en-US" sz="2800"/>
              <a:t>租赁物权属审核指引</a:t>
            </a:r>
            <a:r>
              <a:rPr lang="en-US" altLang="zh-CN" sz="2800"/>
              <a:t>》</a:t>
            </a:r>
            <a:r>
              <a:rPr lang="zh-CN" altLang="en-US" sz="2800"/>
              <a:t>和对应租赁公司项目法律合规审查操作手册等相关制度。</a:t>
            </a:r>
          </a:p>
          <a:p>
            <a:pPr eaLnBrk="1" hangingPunct="1">
              <a:lnSpc>
                <a:spcPct val="150000"/>
              </a:lnSpc>
            </a:pPr>
            <a:r>
              <a:rPr lang="en-US" altLang="zh-CN" sz="2800"/>
              <a:t>3.</a:t>
            </a:r>
            <a:r>
              <a:rPr lang="zh-CN" altLang="en-US" sz="2800"/>
              <a:t>租赁物的价值认定，执行公司</a:t>
            </a:r>
            <a:r>
              <a:rPr lang="en-US" altLang="zh-CN" sz="2800"/>
              <a:t>《</a:t>
            </a:r>
            <a:r>
              <a:rPr lang="zh-CN" altLang="en-US" sz="2800"/>
              <a:t>租赁物风险敞口比例管理指引</a:t>
            </a:r>
            <a:r>
              <a:rPr lang="en-US" altLang="zh-CN" sz="2800"/>
              <a:t>》</a:t>
            </a:r>
            <a:r>
              <a:rPr lang="zh-CN" altLang="en-US" sz="2800"/>
              <a:t>等相关制度。</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ext Box 5"/>
          <p:cNvSpPr txBox="1">
            <a:spLocks noChangeArrowheads="1"/>
          </p:cNvSpPr>
          <p:nvPr/>
        </p:nvSpPr>
        <p:spPr bwMode="auto">
          <a:xfrm>
            <a:off x="214313" y="428625"/>
            <a:ext cx="8715375" cy="5908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pPr>
            <a:r>
              <a:rPr lang="zh-CN" altLang="en-US" sz="2800"/>
              <a:t>四、租赁方案基本要求</a:t>
            </a:r>
          </a:p>
          <a:p>
            <a:pPr eaLnBrk="1" hangingPunct="1">
              <a:lnSpc>
                <a:spcPct val="150000"/>
              </a:lnSpc>
            </a:pPr>
            <a:r>
              <a:rPr lang="en-US" altLang="zh-CN" sz="2800"/>
              <a:t>1.</a:t>
            </a:r>
            <a:r>
              <a:rPr lang="zh-CN" altLang="en-US" sz="2800"/>
              <a:t>租赁资金用途明确，系用于企业相关水务项目建设。</a:t>
            </a:r>
          </a:p>
          <a:p>
            <a:pPr eaLnBrk="1" hangingPunct="1">
              <a:lnSpc>
                <a:spcPct val="150000"/>
              </a:lnSpc>
            </a:pPr>
            <a:r>
              <a:rPr lang="en-US" altLang="zh-CN" sz="2800"/>
              <a:t>2.</a:t>
            </a:r>
            <a:r>
              <a:rPr lang="zh-CN" altLang="en-US" sz="2800"/>
              <a:t>租赁期限不超过 </a:t>
            </a:r>
            <a:r>
              <a:rPr lang="en-US" altLang="zh-CN" sz="2800"/>
              <a:t>8 </a:t>
            </a:r>
            <a:r>
              <a:rPr lang="zh-CN" altLang="en-US" sz="2800"/>
              <a:t>年（含）。</a:t>
            </a:r>
          </a:p>
          <a:p>
            <a:pPr eaLnBrk="1" hangingPunct="1">
              <a:lnSpc>
                <a:spcPct val="150000"/>
              </a:lnSpc>
            </a:pPr>
            <a:r>
              <a:rPr lang="en-US" altLang="zh-CN" sz="2800"/>
              <a:t>3.</a:t>
            </a:r>
            <a:r>
              <a:rPr lang="zh-CN" altLang="en-US" sz="2800"/>
              <a:t>租赁风险敞口不高于企业净资产。</a:t>
            </a:r>
          </a:p>
          <a:p>
            <a:pPr eaLnBrk="1" hangingPunct="1">
              <a:lnSpc>
                <a:spcPct val="150000"/>
              </a:lnSpc>
            </a:pPr>
            <a:r>
              <a:rPr lang="en-US" altLang="zh-CN" sz="2800"/>
              <a:t>4.</a:t>
            </a:r>
            <a:r>
              <a:rPr lang="zh-CN" altLang="en-US" sz="2800"/>
              <a:t>原则上选择在项目建设后期或设备安装阶段介入如确需在项目建设期前期介入的，应落实强有力的风险防范措 施，取得项目的收费权质押或由其母公司（或集团内核心企 业）提供连带责任担保，同时尽可能落实企业土地或房产抵押。</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ext Box 5"/>
          <p:cNvSpPr txBox="1">
            <a:spLocks noChangeArrowheads="1"/>
          </p:cNvSpPr>
          <p:nvPr/>
        </p:nvSpPr>
        <p:spPr bwMode="auto">
          <a:xfrm>
            <a:off x="214313" y="714375"/>
            <a:ext cx="8501062" cy="5078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pPr>
            <a:r>
              <a:rPr lang="en-US" altLang="zh-CN" sz="2400"/>
              <a:t>5.</a:t>
            </a:r>
            <a:r>
              <a:rPr lang="zh-CN" altLang="en-US" sz="2400"/>
              <a:t>对于收费权已质押给其他金融机构的水务项目，必须核实企业借款合同中有无限制企业再融资或限制企业资产抵押的条款。</a:t>
            </a:r>
          </a:p>
          <a:p>
            <a:pPr eaLnBrk="1" hangingPunct="1">
              <a:lnSpc>
                <a:spcPct val="150000"/>
              </a:lnSpc>
            </a:pPr>
            <a:r>
              <a:rPr lang="en-US" altLang="zh-CN" sz="2400"/>
              <a:t>6.</a:t>
            </a:r>
            <a:r>
              <a:rPr lang="zh-CN" altLang="en-US" sz="2400"/>
              <a:t>租金支付方案与企业自身现金流相匹配。若企业自身经营活动现金净流量在扣除当年实际还贷额（计划还贷额  </a:t>
            </a:r>
            <a:r>
              <a:rPr lang="en-US" altLang="zh-CN" sz="2400"/>
              <a:t>-</a:t>
            </a:r>
            <a:r>
              <a:rPr lang="zh-CN" altLang="en-US" sz="2400"/>
              <a:t>新增贷款额）之后不足以覆盖年应付租金的，须取得地方政 府或财政局出具的承诺为租金按期支付提供资金补足保障 的文件或还款补充协议，文件或协议中应载明补足资金由哪 级政府或财政以预算内资金划拨；如补足资金来源为预算外 资金的应明确具体来源或补足方式。</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ctrTitle"/>
          </p:nvPr>
        </p:nvSpPr>
        <p:spPr>
          <a:xfrm>
            <a:off x="685800" y="1676400"/>
            <a:ext cx="7772400" cy="1538288"/>
          </a:xfrm>
        </p:spPr>
        <p:txBody>
          <a:bodyPr/>
          <a:lstStyle/>
          <a:p>
            <a:endParaRPr lang="zh-CN" altLang="zh-CN" smtClean="0"/>
          </a:p>
        </p:txBody>
      </p:sp>
      <p:sp>
        <p:nvSpPr>
          <p:cNvPr id="12291" name="Rectangle 3"/>
          <p:cNvSpPr>
            <a:spLocks noGrp="1" noChangeArrowheads="1"/>
          </p:cNvSpPr>
          <p:nvPr>
            <p:ph type="subTitle" idx="1"/>
          </p:nvPr>
        </p:nvSpPr>
        <p:spPr>
          <a:xfrm>
            <a:off x="1371600" y="3214688"/>
            <a:ext cx="6400800" cy="1752600"/>
          </a:xfrm>
        </p:spPr>
        <p:txBody>
          <a:bodyPr rtlCol="0">
            <a:normAutofit/>
          </a:bodyPr>
          <a:lstStyle/>
          <a:p>
            <a:pPr fontAlgn="auto">
              <a:spcAft>
                <a:spcPts val="0"/>
              </a:spcAft>
              <a:buFont typeface="Wingdings 2"/>
              <a:buNone/>
              <a:defRPr/>
            </a:pPr>
            <a:endParaRPr lang="zh-CN" altLang="zh-CN" smtClean="0"/>
          </a:p>
        </p:txBody>
      </p:sp>
      <p:pic>
        <p:nvPicPr>
          <p:cNvPr id="24580" name="Picture 4" descr="8AZDMB%C@E@[UAUMMF[ZP)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9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81" name="Text Box 5"/>
          <p:cNvSpPr txBox="1">
            <a:spLocks noChangeArrowheads="1"/>
          </p:cNvSpPr>
          <p:nvPr/>
        </p:nvSpPr>
        <p:spPr bwMode="auto">
          <a:xfrm>
            <a:off x="3348038" y="2951163"/>
            <a:ext cx="180975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altLang="en-US" sz="3600"/>
              <a:t>谢  谢！</a:t>
            </a:r>
          </a:p>
        </p:txBody>
      </p:sp>
    </p:spTree>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暗香扑面">
  <a:themeElements>
    <a:clrScheme name="暗香扑面">
      <a:dk1>
        <a:sysClr val="windowText" lastClr="000000"/>
      </a:dk1>
      <a:lt1>
        <a:sysClr val="window" lastClr="C7EDCC"/>
      </a:lt1>
      <a:dk2>
        <a:srgbClr val="2F2F2F"/>
      </a:dk2>
      <a:lt2>
        <a:srgbClr val="FFFFF4"/>
      </a:lt2>
      <a:accent1>
        <a:srgbClr val="918415"/>
      </a:accent1>
      <a:accent2>
        <a:srgbClr val="C47546"/>
      </a:accent2>
      <a:accent3>
        <a:srgbClr val="AFB591"/>
      </a:accent3>
      <a:accent4>
        <a:srgbClr val="B9945B"/>
      </a:accent4>
      <a:accent5>
        <a:srgbClr val="85ADBC"/>
      </a:accent5>
      <a:accent6>
        <a:srgbClr val="E5B440"/>
      </a:accent6>
      <a:hlink>
        <a:srgbClr val="00D5D5"/>
      </a:hlink>
      <a:folHlink>
        <a:srgbClr val="DD00DD"/>
      </a:folHlink>
    </a:clrScheme>
    <a:fontScheme name="暗香扑面">
      <a:majorFont>
        <a:latin typeface="Franklin Gothic Medium"/>
        <a:ea typeface=""/>
        <a:cs typeface=""/>
        <a:font script="Jpan" typeface="HG創英角ｺﾞｼｯｸUB"/>
        <a:font script="Hang" typeface="HY견고딕"/>
        <a:font script="Hans" typeface="微软雅黑"/>
        <a:font script="Hant" typeface="微軟正黑體"/>
        <a:font script="Arab" typeface="Arial Bold"/>
        <a:font script="Hebr" typeface="Arial Bold"/>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Bold"/>
        <a:font script="Uigh" typeface="Microsoft Uighur"/>
      </a:majorFont>
      <a:minorFont>
        <a:latin typeface="Franklin Gothic Book"/>
        <a:ea typeface=""/>
        <a:cs typeface=""/>
        <a:font script="Jpan" typeface="HG創英角ｺﾞｼｯｸUB"/>
        <a:font script="Hang" typeface="맑은 고딕"/>
        <a:font script="Hans" typeface="黑体"/>
        <a:font script="Hant" typeface="新細明體"/>
        <a:font script="Arab" typeface="Arial"/>
        <a:font script="Hebr" typeface="Arial"/>
        <a:font script="Thai" typeface="Cordian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暗香扑面">
      <a:fillStyleLst>
        <a:solidFill>
          <a:schemeClr val="phClr"/>
        </a:solidFill>
        <a:gradFill rotWithShape="1">
          <a:gsLst>
            <a:gs pos="0">
              <a:schemeClr val="phClr">
                <a:tint val="98000"/>
                <a:satMod val="220000"/>
              </a:schemeClr>
            </a:gs>
            <a:gs pos="31000">
              <a:schemeClr val="phClr">
                <a:tint val="30000"/>
                <a:satMod val="150000"/>
              </a:schemeClr>
            </a:gs>
            <a:gs pos="91000">
              <a:schemeClr val="phClr">
                <a:tint val="96000"/>
              </a:schemeClr>
            </a:gs>
          </a:gsLst>
          <a:path path="circle">
            <a:fillToRect l="50000" t="150000" r="50000"/>
          </a:path>
        </a:gradFill>
        <a:blipFill>
          <a:blip xmlns:r="http://schemas.openxmlformats.org/officeDocument/2006/relationships" r:embed="rId1">
            <a:duotone>
              <a:schemeClr val="phClr">
                <a:shade val="28000"/>
                <a:satMod val="100000"/>
              </a:schemeClr>
              <a:schemeClr val="phClr">
                <a:tint val="100000"/>
                <a:satMod val="200000"/>
              </a:schemeClr>
            </a:duotone>
          </a:blip>
          <a:tile tx="0" ty="0" sx="80000" sy="80000" flip="none" algn="tl"/>
        </a:blipFill>
      </a:fillStyleLst>
      <a:lnStyleLst>
        <a:ln w="12700" cap="flat" cmpd="sng" algn="ctr">
          <a:solidFill>
            <a:schemeClr val="phClr"/>
          </a:solidFill>
          <a:prstDash val="solid"/>
        </a:ln>
        <a:ln w="25400" cap="flat" cmpd="sng" algn="ctr">
          <a:solidFill>
            <a:schemeClr val="phClr"/>
          </a:solidFill>
          <a:prstDash val="solid"/>
        </a:ln>
        <a:ln w="38100" cap="flat" cmpd="dbl" algn="ctr">
          <a:solidFill>
            <a:schemeClr val="phClr"/>
          </a:solidFill>
          <a:prstDash val="solid"/>
        </a:ln>
      </a:lnStyleLst>
      <a:effectStyleLst>
        <a:effectStyle>
          <a:effectLst>
            <a:glow rad="63500">
              <a:schemeClr val="phClr">
                <a:alpha val="45000"/>
                <a:satMod val="110000"/>
              </a:schemeClr>
            </a:glow>
          </a:effectLst>
        </a:effectStyle>
        <a:effectStyle>
          <a:effectLst>
            <a:outerShdw blurRad="34925" dist="31750" dir="5400000" algn="tl" rotWithShape="0">
              <a:srgbClr val="000000">
                <a:alpha val="50000"/>
              </a:srgbClr>
            </a:outerShdw>
          </a:effectLst>
          <a:scene3d>
            <a:camera prst="orthographicFront">
              <a:rot lat="0" lon="0" rev="0"/>
            </a:camera>
            <a:lightRig rig="flood" dir="t">
              <a:rot lat="0" lon="0" rev="5400000"/>
            </a:lightRig>
          </a:scene3d>
          <a:sp3d contourW="9525" prstMaterial="dkEdge">
            <a:bevelT w="12000" h="24150"/>
            <a:contourClr>
              <a:schemeClr val="phClr">
                <a:satMod val="110000"/>
              </a:schemeClr>
            </a:contourClr>
          </a:sp3d>
        </a:effectStyle>
        <a:effectStyle>
          <a:effectLst>
            <a:outerShdw blurRad="50800" dist="31750" dir="5400000" algn="tl" rotWithShape="0">
              <a:srgbClr val="000000">
                <a:alpha val="50000"/>
              </a:srgbClr>
            </a:outerShdw>
          </a:effectLst>
          <a:scene3d>
            <a:camera prst="orthographicFront">
              <a:rot lat="0" lon="0" rev="0"/>
            </a:camera>
            <a:lightRig rig="flood" dir="t">
              <a:rot lat="0" lon="0" rev="5400000"/>
            </a:lightRig>
          </a:scene3d>
          <a:sp3d contourW="18700" prstMaterial="dkEdge">
            <a:bevelT w="44450" h="80600"/>
            <a:contourClr>
              <a:schemeClr val="phClr">
                <a:satMod val="110000"/>
              </a:schemeClr>
            </a:contourClr>
          </a:sp3d>
        </a:effectStyle>
      </a:effectStyleLst>
      <a:bgFillStyleLst>
        <a:solidFill>
          <a:schemeClr val="phClr"/>
        </a:solidFill>
        <a:gradFill rotWithShape="1">
          <a:gsLst>
            <a:gs pos="0">
              <a:schemeClr val="phClr">
                <a:shade val="70000"/>
                <a:satMod val="1000000"/>
              </a:schemeClr>
            </a:gs>
            <a:gs pos="31000">
              <a:schemeClr val="phClr">
                <a:shade val="85000"/>
                <a:satMod val="450000"/>
              </a:schemeClr>
            </a:gs>
            <a:gs pos="100000">
              <a:schemeClr val="phClr">
                <a:tint val="70000"/>
                <a:satMod val="300000"/>
              </a:schemeClr>
            </a:gs>
          </a:gsLst>
          <a:path path="circle">
            <a:fillToRect l="50000" t="150000" r="50000"/>
          </a:path>
        </a:gradFill>
        <a:blipFill>
          <a:blip xmlns:r="http://schemas.openxmlformats.org/officeDocument/2006/relationships" r:embed="rId2">
            <a:duotone>
              <a:schemeClr val="phClr">
                <a:tint val="100000"/>
                <a:shade val="70000"/>
                <a:hueMod val="100000"/>
                <a:satMod val="100000"/>
              </a:schemeClr>
              <a:schemeClr val="phClr">
                <a:tint val="90000"/>
                <a:shade val="100000"/>
                <a:hueMod val="100000"/>
                <a:satMod val="100000"/>
              </a:schemeClr>
            </a:duotone>
          </a:blip>
          <a:stretch>
            <a:fillRect/>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28</TotalTime>
  <Words>1097</Words>
  <Application>Microsoft Office PowerPoint</Application>
  <PresentationFormat>全屏显示(4:3)</PresentationFormat>
  <Paragraphs>35</Paragraphs>
  <Slides>13</Slides>
  <Notes>0</Notes>
  <HiddenSlides>0</HiddenSlides>
  <MMClips>0</MMClips>
  <ScaleCrop>false</ScaleCrop>
  <HeadingPairs>
    <vt:vector size="6" baseType="variant">
      <vt:variant>
        <vt:lpstr>已用的字体</vt:lpstr>
      </vt:variant>
      <vt:variant>
        <vt:i4>8</vt:i4>
      </vt:variant>
      <vt:variant>
        <vt:lpstr>主题</vt:lpstr>
      </vt:variant>
      <vt:variant>
        <vt:i4>1</vt:i4>
      </vt:variant>
      <vt:variant>
        <vt:lpstr>幻灯片标题</vt:lpstr>
      </vt:variant>
      <vt:variant>
        <vt:i4>13</vt:i4>
      </vt:variant>
    </vt:vector>
  </HeadingPairs>
  <TitlesOfParts>
    <vt:vector size="22" baseType="lpstr">
      <vt:lpstr>Arial</vt:lpstr>
      <vt:lpstr>宋体</vt:lpstr>
      <vt:lpstr>Franklin Gothic Medium</vt:lpstr>
      <vt:lpstr>微软雅黑</vt:lpstr>
      <vt:lpstr>Franklin Gothic Book</vt:lpstr>
      <vt:lpstr>黑体</vt:lpstr>
      <vt:lpstr>Wingdings 2</vt:lpstr>
      <vt:lpstr>Calibri</vt:lpstr>
      <vt:lpstr>暗香扑面</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Toshiba</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xiao nan</dc:creator>
  <cp:lastModifiedBy>坤FL</cp:lastModifiedBy>
  <cp:revision>7</cp:revision>
  <dcterms:created xsi:type="dcterms:W3CDTF">2013-09-10T09:42:00Z</dcterms:created>
  <dcterms:modified xsi:type="dcterms:W3CDTF">2016-01-02T16:05:24Z</dcterms:modified>
</cp:coreProperties>
</file>