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5" r:id="rId1"/>
  </p:sldMasterIdLst>
  <p:sldIdLst>
    <p:sldId id="256" r:id="rId2"/>
    <p:sldId id="258" r:id="rId3"/>
    <p:sldId id="259" r:id="rId4"/>
    <p:sldId id="257" r:id="rId5"/>
    <p:sldId id="260" r:id="rId6"/>
    <p:sldId id="273" r:id="rId7"/>
    <p:sldId id="261" r:id="rId8"/>
    <p:sldId id="263" r:id="rId9"/>
    <p:sldId id="265" r:id="rId10"/>
    <p:sldId id="266" r:id="rId11"/>
    <p:sldId id="264" r:id="rId12"/>
    <p:sldId id="267" r:id="rId13"/>
    <p:sldId id="268" r:id="rId14"/>
    <p:sldId id="271" r:id="rId15"/>
    <p:sldId id="274" r:id="rId16"/>
    <p:sldId id="275" r:id="rId17"/>
    <p:sldId id="269" r:id="rId18"/>
    <p:sldId id="270" r:id="rId19"/>
    <p:sldId id="276" r:id="rId20"/>
    <p:sldId id="272" r:id="rId21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6434" autoAdjust="0"/>
  </p:normalViewPr>
  <p:slideViewPr>
    <p:cSldViewPr>
      <p:cViewPr varScale="1">
        <p:scale>
          <a:sx n="70" d="100"/>
          <a:sy n="70" d="100"/>
        </p:scale>
        <p:origin x="1386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4000" cy="6934200"/>
            <a:chOff x="0" y="0"/>
            <a:chExt cx="5760" cy="4368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0" y="2208"/>
              <a:ext cx="2515" cy="1970"/>
            </a:xfrm>
            <a:custGeom>
              <a:avLst/>
              <a:gdLst>
                <a:gd name="T0" fmla="*/ 744 w 2515"/>
                <a:gd name="T1" fmla="*/ 1669 h 1970"/>
                <a:gd name="T2" fmla="*/ 852 w 2515"/>
                <a:gd name="T3" fmla="*/ 1400 h 1970"/>
                <a:gd name="T4" fmla="*/ 876 w 2515"/>
                <a:gd name="T5" fmla="*/ 1171 h 1970"/>
                <a:gd name="T6" fmla="*/ 979 w 2515"/>
                <a:gd name="T7" fmla="*/ 1370 h 1970"/>
                <a:gd name="T8" fmla="*/ 1231 w 2515"/>
                <a:gd name="T9" fmla="*/ 1621 h 1970"/>
                <a:gd name="T10" fmla="*/ 1471 w 2515"/>
                <a:gd name="T11" fmla="*/ 1693 h 1970"/>
                <a:gd name="T12" fmla="*/ 1819 w 2515"/>
                <a:gd name="T13" fmla="*/ 1678 h 1970"/>
                <a:gd name="T14" fmla="*/ 1893 w 2515"/>
                <a:gd name="T15" fmla="*/ 1513 h 1970"/>
                <a:gd name="T16" fmla="*/ 1874 w 2515"/>
                <a:gd name="T17" fmla="*/ 1285 h 1970"/>
                <a:gd name="T18" fmla="*/ 1783 w 2515"/>
                <a:gd name="T19" fmla="*/ 967 h 1970"/>
                <a:gd name="T20" fmla="*/ 1289 w 2515"/>
                <a:gd name="T21" fmla="*/ 873 h 1970"/>
                <a:gd name="T22" fmla="*/ 1549 w 2515"/>
                <a:gd name="T23" fmla="*/ 745 h 1970"/>
                <a:gd name="T24" fmla="*/ 1753 w 2515"/>
                <a:gd name="T25" fmla="*/ 732 h 1970"/>
                <a:gd name="T26" fmla="*/ 2107 w 2515"/>
                <a:gd name="T27" fmla="*/ 618 h 1970"/>
                <a:gd name="T28" fmla="*/ 2377 w 2515"/>
                <a:gd name="T29" fmla="*/ 438 h 1970"/>
                <a:gd name="T30" fmla="*/ 2420 w 2515"/>
                <a:gd name="T31" fmla="*/ 343 h 1970"/>
                <a:gd name="T32" fmla="*/ 2077 w 2515"/>
                <a:gd name="T33" fmla="*/ 331 h 1970"/>
                <a:gd name="T34" fmla="*/ 1951 w 2515"/>
                <a:gd name="T35" fmla="*/ 301 h 1970"/>
                <a:gd name="T36" fmla="*/ 1645 w 2515"/>
                <a:gd name="T37" fmla="*/ 289 h 1970"/>
                <a:gd name="T38" fmla="*/ 1297 w 2515"/>
                <a:gd name="T39" fmla="*/ 408 h 1970"/>
                <a:gd name="T40" fmla="*/ 1308 w 2515"/>
                <a:gd name="T41" fmla="*/ 337 h 1970"/>
                <a:gd name="T42" fmla="*/ 1453 w 2515"/>
                <a:gd name="T43" fmla="*/ 168 h 1970"/>
                <a:gd name="T44" fmla="*/ 1477 w 2515"/>
                <a:gd name="T45" fmla="*/ 36 h 1970"/>
                <a:gd name="T46" fmla="*/ 1417 w 2515"/>
                <a:gd name="T47" fmla="*/ 24 h 1970"/>
                <a:gd name="T48" fmla="*/ 1189 w 2515"/>
                <a:gd name="T49" fmla="*/ 102 h 1970"/>
                <a:gd name="T50" fmla="*/ 1026 w 2515"/>
                <a:gd name="T51" fmla="*/ 144 h 1970"/>
                <a:gd name="T52" fmla="*/ 889 w 2515"/>
                <a:gd name="T53" fmla="*/ 331 h 1970"/>
                <a:gd name="T54" fmla="*/ 726 w 2515"/>
                <a:gd name="T55" fmla="*/ 480 h 1970"/>
                <a:gd name="T56" fmla="*/ 643 w 2515"/>
                <a:gd name="T57" fmla="*/ 540 h 1970"/>
                <a:gd name="T58" fmla="*/ 600 w 2515"/>
                <a:gd name="T59" fmla="*/ 516 h 1970"/>
                <a:gd name="T60" fmla="*/ 552 w 2515"/>
                <a:gd name="T61" fmla="*/ 486 h 1970"/>
                <a:gd name="T62" fmla="*/ 528 w 2515"/>
                <a:gd name="T63" fmla="*/ 462 h 1970"/>
                <a:gd name="T64" fmla="*/ 474 w 2515"/>
                <a:gd name="T65" fmla="*/ 426 h 1970"/>
                <a:gd name="T66" fmla="*/ 415 w 2515"/>
                <a:gd name="T67" fmla="*/ 390 h 1970"/>
                <a:gd name="T68" fmla="*/ 366 w 2515"/>
                <a:gd name="T69" fmla="*/ 366 h 1970"/>
                <a:gd name="T70" fmla="*/ 192 w 2515"/>
                <a:gd name="T71" fmla="*/ 234 h 1970"/>
                <a:gd name="T72" fmla="*/ 570 w 2515"/>
                <a:gd name="T73" fmla="*/ 564 h 1970"/>
                <a:gd name="T74" fmla="*/ 444 w 2515"/>
                <a:gd name="T75" fmla="*/ 732 h 1970"/>
                <a:gd name="T76" fmla="*/ 318 w 2515"/>
                <a:gd name="T77" fmla="*/ 787 h 1970"/>
                <a:gd name="T78" fmla="*/ 127 w 2515"/>
                <a:gd name="T79" fmla="*/ 853 h 1970"/>
                <a:gd name="T80" fmla="*/ 0 w 2515"/>
                <a:gd name="T81" fmla="*/ 1165 h 1970"/>
                <a:gd name="T82" fmla="*/ 372 w 2515"/>
                <a:gd name="T83" fmla="*/ 1015 h 1970"/>
                <a:gd name="T84" fmla="*/ 222 w 2515"/>
                <a:gd name="T85" fmla="*/ 1262 h 1970"/>
                <a:gd name="T86" fmla="*/ 139 w 2515"/>
                <a:gd name="T87" fmla="*/ 1459 h 1970"/>
                <a:gd name="T88" fmla="*/ 102 w 2515"/>
                <a:gd name="T89" fmla="*/ 1495 h 1970"/>
                <a:gd name="T90" fmla="*/ 84 w 2515"/>
                <a:gd name="T91" fmla="*/ 1519 h 1970"/>
                <a:gd name="T92" fmla="*/ 96 w 2515"/>
                <a:gd name="T93" fmla="*/ 1537 h 1970"/>
                <a:gd name="T94" fmla="*/ 127 w 2515"/>
                <a:gd name="T95" fmla="*/ 1567 h 1970"/>
                <a:gd name="T96" fmla="*/ 145 w 2515"/>
                <a:gd name="T97" fmla="*/ 1633 h 1970"/>
                <a:gd name="T98" fmla="*/ 156 w 2515"/>
                <a:gd name="T99" fmla="*/ 1693 h 1970"/>
                <a:gd name="T100" fmla="*/ 162 w 2515"/>
                <a:gd name="T101" fmla="*/ 1723 h 1970"/>
                <a:gd name="T102" fmla="*/ 216 w 2515"/>
                <a:gd name="T103" fmla="*/ 1802 h 1970"/>
                <a:gd name="T104" fmla="*/ 228 w 2515"/>
                <a:gd name="T105" fmla="*/ 1850 h 1970"/>
                <a:gd name="T106" fmla="*/ 240 w 2515"/>
                <a:gd name="T107" fmla="*/ 1904 h 1970"/>
                <a:gd name="T108" fmla="*/ 246 w 2515"/>
                <a:gd name="T109" fmla="*/ 1922 h 1970"/>
                <a:gd name="T110" fmla="*/ 258 w 2515"/>
                <a:gd name="T111" fmla="*/ 1970 h 1970"/>
                <a:gd name="T112" fmla="*/ 462 w 2515"/>
                <a:gd name="T113" fmla="*/ 1922 h 1970"/>
                <a:gd name="T114" fmla="*/ 624 w 2515"/>
                <a:gd name="T115" fmla="*/ 1778 h 19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515" h="1970">
                  <a:moveTo>
                    <a:pt x="624" y="1778"/>
                  </a:moveTo>
                  <a:lnTo>
                    <a:pt x="744" y="1669"/>
                  </a:lnTo>
                  <a:lnTo>
                    <a:pt x="834" y="1627"/>
                  </a:lnTo>
                  <a:lnTo>
                    <a:pt x="852" y="1400"/>
                  </a:lnTo>
                  <a:lnTo>
                    <a:pt x="834" y="1225"/>
                  </a:lnTo>
                  <a:lnTo>
                    <a:pt x="876" y="1171"/>
                  </a:lnTo>
                  <a:lnTo>
                    <a:pt x="901" y="1268"/>
                  </a:lnTo>
                  <a:lnTo>
                    <a:pt x="979" y="1370"/>
                  </a:lnTo>
                  <a:lnTo>
                    <a:pt x="1116" y="1519"/>
                  </a:lnTo>
                  <a:lnTo>
                    <a:pt x="1231" y="1621"/>
                  </a:lnTo>
                  <a:lnTo>
                    <a:pt x="1353" y="1632"/>
                  </a:lnTo>
                  <a:lnTo>
                    <a:pt x="1471" y="1693"/>
                  </a:lnTo>
                  <a:lnTo>
                    <a:pt x="1664" y="1659"/>
                  </a:lnTo>
                  <a:lnTo>
                    <a:pt x="1819" y="1678"/>
                  </a:lnTo>
                  <a:lnTo>
                    <a:pt x="1975" y="1632"/>
                  </a:lnTo>
                  <a:lnTo>
                    <a:pt x="1893" y="1513"/>
                  </a:lnTo>
                  <a:lnTo>
                    <a:pt x="1920" y="1385"/>
                  </a:lnTo>
                  <a:lnTo>
                    <a:pt x="1874" y="1285"/>
                  </a:lnTo>
                  <a:lnTo>
                    <a:pt x="1865" y="1129"/>
                  </a:lnTo>
                  <a:lnTo>
                    <a:pt x="1783" y="967"/>
                  </a:lnTo>
                  <a:lnTo>
                    <a:pt x="1527" y="891"/>
                  </a:lnTo>
                  <a:lnTo>
                    <a:pt x="1289" y="873"/>
                  </a:lnTo>
                  <a:lnTo>
                    <a:pt x="1393" y="781"/>
                  </a:lnTo>
                  <a:lnTo>
                    <a:pt x="1549" y="745"/>
                  </a:lnTo>
                  <a:lnTo>
                    <a:pt x="1620" y="738"/>
                  </a:lnTo>
                  <a:lnTo>
                    <a:pt x="1753" y="732"/>
                  </a:lnTo>
                  <a:lnTo>
                    <a:pt x="1933" y="720"/>
                  </a:lnTo>
                  <a:lnTo>
                    <a:pt x="2107" y="618"/>
                  </a:lnTo>
                  <a:lnTo>
                    <a:pt x="2227" y="516"/>
                  </a:lnTo>
                  <a:lnTo>
                    <a:pt x="2377" y="438"/>
                  </a:lnTo>
                  <a:lnTo>
                    <a:pt x="2515" y="337"/>
                  </a:lnTo>
                  <a:lnTo>
                    <a:pt x="2420" y="343"/>
                  </a:lnTo>
                  <a:lnTo>
                    <a:pt x="2191" y="343"/>
                  </a:lnTo>
                  <a:lnTo>
                    <a:pt x="2077" y="331"/>
                  </a:lnTo>
                  <a:lnTo>
                    <a:pt x="2053" y="301"/>
                  </a:lnTo>
                  <a:lnTo>
                    <a:pt x="1951" y="301"/>
                  </a:lnTo>
                  <a:lnTo>
                    <a:pt x="1795" y="259"/>
                  </a:lnTo>
                  <a:lnTo>
                    <a:pt x="1645" y="289"/>
                  </a:lnTo>
                  <a:lnTo>
                    <a:pt x="1447" y="372"/>
                  </a:lnTo>
                  <a:lnTo>
                    <a:pt x="1297" y="408"/>
                  </a:lnTo>
                  <a:lnTo>
                    <a:pt x="1153" y="414"/>
                  </a:lnTo>
                  <a:lnTo>
                    <a:pt x="1308" y="337"/>
                  </a:lnTo>
                  <a:lnTo>
                    <a:pt x="1465" y="198"/>
                  </a:lnTo>
                  <a:lnTo>
                    <a:pt x="1453" y="168"/>
                  </a:lnTo>
                  <a:lnTo>
                    <a:pt x="1465" y="102"/>
                  </a:lnTo>
                  <a:lnTo>
                    <a:pt x="1477" y="36"/>
                  </a:lnTo>
                  <a:lnTo>
                    <a:pt x="1453" y="0"/>
                  </a:lnTo>
                  <a:lnTo>
                    <a:pt x="1417" y="24"/>
                  </a:lnTo>
                  <a:lnTo>
                    <a:pt x="1356" y="42"/>
                  </a:lnTo>
                  <a:lnTo>
                    <a:pt x="1189" y="102"/>
                  </a:lnTo>
                  <a:lnTo>
                    <a:pt x="1098" y="144"/>
                  </a:lnTo>
                  <a:lnTo>
                    <a:pt x="1026" y="144"/>
                  </a:lnTo>
                  <a:lnTo>
                    <a:pt x="991" y="168"/>
                  </a:lnTo>
                  <a:lnTo>
                    <a:pt x="889" y="331"/>
                  </a:lnTo>
                  <a:lnTo>
                    <a:pt x="852" y="408"/>
                  </a:lnTo>
                  <a:lnTo>
                    <a:pt x="726" y="480"/>
                  </a:lnTo>
                  <a:lnTo>
                    <a:pt x="649" y="540"/>
                  </a:lnTo>
                  <a:lnTo>
                    <a:pt x="643" y="540"/>
                  </a:lnTo>
                  <a:lnTo>
                    <a:pt x="637" y="534"/>
                  </a:lnTo>
                  <a:lnTo>
                    <a:pt x="600" y="516"/>
                  </a:lnTo>
                  <a:lnTo>
                    <a:pt x="564" y="492"/>
                  </a:lnTo>
                  <a:lnTo>
                    <a:pt x="552" y="486"/>
                  </a:lnTo>
                  <a:lnTo>
                    <a:pt x="540" y="474"/>
                  </a:lnTo>
                  <a:lnTo>
                    <a:pt x="528" y="462"/>
                  </a:lnTo>
                  <a:lnTo>
                    <a:pt x="504" y="444"/>
                  </a:lnTo>
                  <a:lnTo>
                    <a:pt x="474" y="426"/>
                  </a:lnTo>
                  <a:lnTo>
                    <a:pt x="444" y="408"/>
                  </a:lnTo>
                  <a:lnTo>
                    <a:pt x="415" y="390"/>
                  </a:lnTo>
                  <a:lnTo>
                    <a:pt x="385" y="372"/>
                  </a:lnTo>
                  <a:lnTo>
                    <a:pt x="366" y="366"/>
                  </a:lnTo>
                  <a:lnTo>
                    <a:pt x="360" y="360"/>
                  </a:lnTo>
                  <a:lnTo>
                    <a:pt x="192" y="234"/>
                  </a:lnTo>
                  <a:lnTo>
                    <a:pt x="210" y="307"/>
                  </a:lnTo>
                  <a:lnTo>
                    <a:pt x="570" y="564"/>
                  </a:lnTo>
                  <a:lnTo>
                    <a:pt x="558" y="618"/>
                  </a:lnTo>
                  <a:lnTo>
                    <a:pt x="444" y="732"/>
                  </a:lnTo>
                  <a:lnTo>
                    <a:pt x="324" y="787"/>
                  </a:lnTo>
                  <a:lnTo>
                    <a:pt x="318" y="787"/>
                  </a:lnTo>
                  <a:lnTo>
                    <a:pt x="258" y="811"/>
                  </a:lnTo>
                  <a:lnTo>
                    <a:pt x="127" y="853"/>
                  </a:lnTo>
                  <a:lnTo>
                    <a:pt x="0" y="901"/>
                  </a:lnTo>
                  <a:lnTo>
                    <a:pt x="0" y="1165"/>
                  </a:lnTo>
                  <a:lnTo>
                    <a:pt x="78" y="1147"/>
                  </a:lnTo>
                  <a:lnTo>
                    <a:pt x="372" y="1015"/>
                  </a:lnTo>
                  <a:lnTo>
                    <a:pt x="336" y="1117"/>
                  </a:lnTo>
                  <a:lnTo>
                    <a:pt x="222" y="1262"/>
                  </a:lnTo>
                  <a:lnTo>
                    <a:pt x="145" y="1453"/>
                  </a:lnTo>
                  <a:lnTo>
                    <a:pt x="139" y="1459"/>
                  </a:lnTo>
                  <a:lnTo>
                    <a:pt x="133" y="1465"/>
                  </a:lnTo>
                  <a:lnTo>
                    <a:pt x="102" y="1495"/>
                  </a:lnTo>
                  <a:lnTo>
                    <a:pt x="90" y="1507"/>
                  </a:lnTo>
                  <a:lnTo>
                    <a:pt x="84" y="1519"/>
                  </a:lnTo>
                  <a:lnTo>
                    <a:pt x="84" y="1531"/>
                  </a:lnTo>
                  <a:lnTo>
                    <a:pt x="96" y="1537"/>
                  </a:lnTo>
                  <a:lnTo>
                    <a:pt x="114" y="1549"/>
                  </a:lnTo>
                  <a:lnTo>
                    <a:pt x="127" y="1567"/>
                  </a:lnTo>
                  <a:lnTo>
                    <a:pt x="139" y="1597"/>
                  </a:lnTo>
                  <a:lnTo>
                    <a:pt x="145" y="1633"/>
                  </a:lnTo>
                  <a:lnTo>
                    <a:pt x="150" y="1663"/>
                  </a:lnTo>
                  <a:lnTo>
                    <a:pt x="156" y="1693"/>
                  </a:lnTo>
                  <a:lnTo>
                    <a:pt x="162" y="1717"/>
                  </a:lnTo>
                  <a:lnTo>
                    <a:pt x="162" y="1723"/>
                  </a:lnTo>
                  <a:lnTo>
                    <a:pt x="216" y="1796"/>
                  </a:lnTo>
                  <a:lnTo>
                    <a:pt x="216" y="1802"/>
                  </a:lnTo>
                  <a:lnTo>
                    <a:pt x="222" y="1814"/>
                  </a:lnTo>
                  <a:lnTo>
                    <a:pt x="228" y="1850"/>
                  </a:lnTo>
                  <a:lnTo>
                    <a:pt x="234" y="1886"/>
                  </a:lnTo>
                  <a:lnTo>
                    <a:pt x="240" y="1904"/>
                  </a:lnTo>
                  <a:lnTo>
                    <a:pt x="240" y="1916"/>
                  </a:lnTo>
                  <a:lnTo>
                    <a:pt x="246" y="1922"/>
                  </a:lnTo>
                  <a:lnTo>
                    <a:pt x="252" y="1934"/>
                  </a:lnTo>
                  <a:lnTo>
                    <a:pt x="258" y="1970"/>
                  </a:lnTo>
                  <a:lnTo>
                    <a:pt x="438" y="1970"/>
                  </a:lnTo>
                  <a:lnTo>
                    <a:pt x="462" y="1922"/>
                  </a:lnTo>
                  <a:lnTo>
                    <a:pt x="624" y="1778"/>
                  </a:lnTo>
                  <a:lnTo>
                    <a:pt x="624" y="177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hidden">
            <a:xfrm>
              <a:off x="0" y="2496"/>
              <a:ext cx="2112" cy="1604"/>
            </a:xfrm>
            <a:custGeom>
              <a:avLst/>
              <a:gdLst>
                <a:gd name="T0" fmla="*/ 577 w 2123"/>
                <a:gd name="T1" fmla="*/ 986 h 1696"/>
                <a:gd name="T2" fmla="*/ 541 w 2123"/>
                <a:gd name="T3" fmla="*/ 646 h 1696"/>
                <a:gd name="T4" fmla="*/ 667 w 2123"/>
                <a:gd name="T5" fmla="*/ 374 h 1696"/>
                <a:gd name="T6" fmla="*/ 922 w 2123"/>
                <a:gd name="T7" fmla="*/ 555 h 1696"/>
                <a:gd name="T8" fmla="*/ 1208 w 2123"/>
                <a:gd name="T9" fmla="*/ 822 h 1696"/>
                <a:gd name="T10" fmla="*/ 1475 w 2123"/>
                <a:gd name="T11" fmla="*/ 1049 h 1696"/>
                <a:gd name="T12" fmla="*/ 1791 w 2123"/>
                <a:gd name="T13" fmla="*/ 1286 h 1696"/>
                <a:gd name="T14" fmla="*/ 1873 w 2123"/>
                <a:gd name="T15" fmla="*/ 1337 h 1696"/>
                <a:gd name="T16" fmla="*/ 1826 w 2123"/>
                <a:gd name="T17" fmla="*/ 1281 h 1696"/>
                <a:gd name="T18" fmla="*/ 1404 w 2123"/>
                <a:gd name="T19" fmla="*/ 947 h 1696"/>
                <a:gd name="T20" fmla="*/ 1082 w 2123"/>
                <a:gd name="T21" fmla="*/ 646 h 1696"/>
                <a:gd name="T22" fmla="*/ 719 w 2123"/>
                <a:gd name="T23" fmla="*/ 311 h 1696"/>
                <a:gd name="T24" fmla="*/ 994 w 2123"/>
                <a:gd name="T25" fmla="*/ 294 h 1696"/>
                <a:gd name="T26" fmla="*/ 1279 w 2123"/>
                <a:gd name="T27" fmla="*/ 300 h 1696"/>
                <a:gd name="T28" fmla="*/ 1606 w 2123"/>
                <a:gd name="T29" fmla="*/ 254 h 1696"/>
                <a:gd name="T30" fmla="*/ 2112 w 2123"/>
                <a:gd name="T31" fmla="*/ 186 h 1696"/>
                <a:gd name="T32" fmla="*/ 2064 w 2123"/>
                <a:gd name="T33" fmla="*/ 164 h 1696"/>
                <a:gd name="T34" fmla="*/ 1535 w 2123"/>
                <a:gd name="T35" fmla="*/ 243 h 1696"/>
                <a:gd name="T36" fmla="*/ 1202 w 2123"/>
                <a:gd name="T37" fmla="*/ 260 h 1696"/>
                <a:gd name="T38" fmla="*/ 755 w 2123"/>
                <a:gd name="T39" fmla="*/ 243 h 1696"/>
                <a:gd name="T40" fmla="*/ 815 w 2123"/>
                <a:gd name="T41" fmla="*/ 215 h 1696"/>
                <a:gd name="T42" fmla="*/ 1136 w 2123"/>
                <a:gd name="T43" fmla="*/ 0 h 1696"/>
                <a:gd name="T44" fmla="*/ 1082 w 2123"/>
                <a:gd name="T45" fmla="*/ 28 h 1696"/>
                <a:gd name="T46" fmla="*/ 1005 w 2123"/>
                <a:gd name="T47" fmla="*/ 79 h 1696"/>
                <a:gd name="T48" fmla="*/ 851 w 2123"/>
                <a:gd name="T49" fmla="*/ 181 h 1696"/>
                <a:gd name="T50" fmla="*/ 667 w 2123"/>
                <a:gd name="T51" fmla="*/ 266 h 1696"/>
                <a:gd name="T52" fmla="*/ 631 w 2123"/>
                <a:gd name="T53" fmla="*/ 340 h 1696"/>
                <a:gd name="T54" fmla="*/ 303 w 2123"/>
                <a:gd name="T55" fmla="*/ 555 h 1696"/>
                <a:gd name="T56" fmla="*/ 0 w 2123"/>
                <a:gd name="T57" fmla="*/ 686 h 1696"/>
                <a:gd name="T58" fmla="*/ 0 w 2123"/>
                <a:gd name="T59" fmla="*/ 691 h 1696"/>
                <a:gd name="T60" fmla="*/ 0 w 2123"/>
                <a:gd name="T61" fmla="*/ 725 h 1696"/>
                <a:gd name="T62" fmla="*/ 297 w 2123"/>
                <a:gd name="T63" fmla="*/ 601 h 1696"/>
                <a:gd name="T64" fmla="*/ 589 w 2123"/>
                <a:gd name="T65" fmla="*/ 408 h 1696"/>
                <a:gd name="T66" fmla="*/ 505 w 2123"/>
                <a:gd name="T67" fmla="*/ 635 h 1696"/>
                <a:gd name="T68" fmla="*/ 523 w 2123"/>
                <a:gd name="T69" fmla="*/ 941 h 1696"/>
                <a:gd name="T70" fmla="*/ 458 w 2123"/>
                <a:gd name="T71" fmla="*/ 1105 h 1696"/>
                <a:gd name="T72" fmla="*/ 327 w 2123"/>
                <a:gd name="T73" fmla="*/ 1400 h 1696"/>
                <a:gd name="T74" fmla="*/ 321 w 2123"/>
                <a:gd name="T75" fmla="*/ 1604 h 1696"/>
                <a:gd name="T76" fmla="*/ 327 w 2123"/>
                <a:gd name="T77" fmla="*/ 1604 h 1696"/>
                <a:gd name="T78" fmla="*/ 345 w 2123"/>
                <a:gd name="T79" fmla="*/ 1468 h 1696"/>
                <a:gd name="T80" fmla="*/ 577 w 2123"/>
                <a:gd name="T81" fmla="*/ 986 h 1696"/>
                <a:gd name="T82" fmla="*/ 577 w 2123"/>
                <a:gd name="T83" fmla="*/ 986 h 169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123" h="1696">
                  <a:moveTo>
                    <a:pt x="580" y="1043"/>
                  </a:moveTo>
                  <a:lnTo>
                    <a:pt x="544" y="683"/>
                  </a:lnTo>
                  <a:lnTo>
                    <a:pt x="670" y="395"/>
                  </a:lnTo>
                  <a:lnTo>
                    <a:pt x="927" y="587"/>
                  </a:lnTo>
                  <a:lnTo>
                    <a:pt x="1214" y="869"/>
                  </a:lnTo>
                  <a:lnTo>
                    <a:pt x="1483" y="1109"/>
                  </a:lnTo>
                  <a:lnTo>
                    <a:pt x="1800" y="1360"/>
                  </a:lnTo>
                  <a:lnTo>
                    <a:pt x="1883" y="1414"/>
                  </a:lnTo>
                  <a:lnTo>
                    <a:pt x="1836" y="1354"/>
                  </a:lnTo>
                  <a:lnTo>
                    <a:pt x="1411" y="1001"/>
                  </a:lnTo>
                  <a:lnTo>
                    <a:pt x="1088" y="683"/>
                  </a:lnTo>
                  <a:lnTo>
                    <a:pt x="723" y="329"/>
                  </a:lnTo>
                  <a:lnTo>
                    <a:pt x="999" y="311"/>
                  </a:lnTo>
                  <a:lnTo>
                    <a:pt x="1286" y="317"/>
                  </a:lnTo>
                  <a:lnTo>
                    <a:pt x="1614" y="269"/>
                  </a:lnTo>
                  <a:lnTo>
                    <a:pt x="2123" y="197"/>
                  </a:lnTo>
                  <a:lnTo>
                    <a:pt x="2075" y="173"/>
                  </a:lnTo>
                  <a:lnTo>
                    <a:pt x="1543" y="257"/>
                  </a:lnTo>
                  <a:lnTo>
                    <a:pt x="1208" y="275"/>
                  </a:lnTo>
                  <a:lnTo>
                    <a:pt x="759" y="257"/>
                  </a:lnTo>
                  <a:lnTo>
                    <a:pt x="819" y="227"/>
                  </a:lnTo>
                  <a:lnTo>
                    <a:pt x="1142" y="0"/>
                  </a:lnTo>
                  <a:lnTo>
                    <a:pt x="1088" y="30"/>
                  </a:lnTo>
                  <a:lnTo>
                    <a:pt x="1010" y="84"/>
                  </a:lnTo>
                  <a:lnTo>
                    <a:pt x="855" y="191"/>
                  </a:lnTo>
                  <a:lnTo>
                    <a:pt x="670" y="281"/>
                  </a:lnTo>
                  <a:lnTo>
                    <a:pt x="634" y="359"/>
                  </a:lnTo>
                  <a:lnTo>
                    <a:pt x="305" y="587"/>
                  </a:lnTo>
                  <a:lnTo>
                    <a:pt x="0" y="725"/>
                  </a:lnTo>
                  <a:lnTo>
                    <a:pt x="0" y="731"/>
                  </a:lnTo>
                  <a:lnTo>
                    <a:pt x="0" y="767"/>
                  </a:lnTo>
                  <a:lnTo>
                    <a:pt x="299" y="635"/>
                  </a:lnTo>
                  <a:lnTo>
                    <a:pt x="592" y="431"/>
                  </a:lnTo>
                  <a:lnTo>
                    <a:pt x="508" y="671"/>
                  </a:lnTo>
                  <a:lnTo>
                    <a:pt x="526" y="995"/>
                  </a:lnTo>
                  <a:lnTo>
                    <a:pt x="460" y="1168"/>
                  </a:lnTo>
                  <a:lnTo>
                    <a:pt x="329" y="1480"/>
                  </a:lnTo>
                  <a:lnTo>
                    <a:pt x="323" y="1696"/>
                  </a:lnTo>
                  <a:lnTo>
                    <a:pt x="329" y="1696"/>
                  </a:lnTo>
                  <a:lnTo>
                    <a:pt x="347" y="1552"/>
                  </a:lnTo>
                  <a:lnTo>
                    <a:pt x="580" y="1043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hidden">
            <a:xfrm>
              <a:off x="2092" y="3233"/>
              <a:ext cx="3668" cy="943"/>
            </a:xfrm>
            <a:custGeom>
              <a:avLst/>
              <a:gdLst>
                <a:gd name="T0" fmla="*/ 3338 w 3668"/>
                <a:gd name="T1" fmla="*/ 288 h 943"/>
                <a:gd name="T2" fmla="*/ 3194 w 3668"/>
                <a:gd name="T3" fmla="*/ 258 h 943"/>
                <a:gd name="T4" fmla="*/ 2816 w 3668"/>
                <a:gd name="T5" fmla="*/ 234 h 943"/>
                <a:gd name="T6" fmla="*/ 2330 w 3668"/>
                <a:gd name="T7" fmla="*/ 306 h 943"/>
                <a:gd name="T8" fmla="*/ 2372 w 3668"/>
                <a:gd name="T9" fmla="*/ 258 h 943"/>
                <a:gd name="T10" fmla="*/ 2624 w 3668"/>
                <a:gd name="T11" fmla="*/ 132 h 943"/>
                <a:gd name="T12" fmla="*/ 2707 w 3668"/>
                <a:gd name="T13" fmla="*/ 24 h 943"/>
                <a:gd name="T14" fmla="*/ 2642 w 3668"/>
                <a:gd name="T15" fmla="*/ 12 h 943"/>
                <a:gd name="T16" fmla="*/ 2515 w 3668"/>
                <a:gd name="T17" fmla="*/ 54 h 943"/>
                <a:gd name="T18" fmla="*/ 2324 w 3668"/>
                <a:gd name="T19" fmla="*/ 66 h 943"/>
                <a:gd name="T20" fmla="*/ 2101 w 3668"/>
                <a:gd name="T21" fmla="*/ 90 h 943"/>
                <a:gd name="T22" fmla="*/ 1855 w 3668"/>
                <a:gd name="T23" fmla="*/ 228 h 943"/>
                <a:gd name="T24" fmla="*/ 1591 w 3668"/>
                <a:gd name="T25" fmla="*/ 337 h 943"/>
                <a:gd name="T26" fmla="*/ 1459 w 3668"/>
                <a:gd name="T27" fmla="*/ 379 h 943"/>
                <a:gd name="T28" fmla="*/ 1417 w 3668"/>
                <a:gd name="T29" fmla="*/ 361 h 943"/>
                <a:gd name="T30" fmla="*/ 1363 w 3668"/>
                <a:gd name="T31" fmla="*/ 331 h 943"/>
                <a:gd name="T32" fmla="*/ 1344 w 3668"/>
                <a:gd name="T33" fmla="*/ 312 h 943"/>
                <a:gd name="T34" fmla="*/ 1290 w 3668"/>
                <a:gd name="T35" fmla="*/ 288 h 943"/>
                <a:gd name="T36" fmla="*/ 1230 w 3668"/>
                <a:gd name="T37" fmla="*/ 252 h 943"/>
                <a:gd name="T38" fmla="*/ 1119 w 3668"/>
                <a:gd name="T39" fmla="*/ 227 h 943"/>
                <a:gd name="T40" fmla="*/ 1320 w 3668"/>
                <a:gd name="T41" fmla="*/ 438 h 943"/>
                <a:gd name="T42" fmla="*/ 960 w 3668"/>
                <a:gd name="T43" fmla="*/ 558 h 943"/>
                <a:gd name="T44" fmla="*/ 474 w 3668"/>
                <a:gd name="T45" fmla="*/ 630 h 943"/>
                <a:gd name="T46" fmla="*/ 132 w 3668"/>
                <a:gd name="T47" fmla="*/ 781 h 943"/>
                <a:gd name="T48" fmla="*/ 234 w 3668"/>
                <a:gd name="T49" fmla="*/ 847 h 943"/>
                <a:gd name="T50" fmla="*/ 925 w 3668"/>
                <a:gd name="T51" fmla="*/ 739 h 943"/>
                <a:gd name="T52" fmla="*/ 637 w 3668"/>
                <a:gd name="T53" fmla="*/ 925 h 943"/>
                <a:gd name="T54" fmla="*/ 1405 w 3668"/>
                <a:gd name="T55" fmla="*/ 943 h 943"/>
                <a:gd name="T56" fmla="*/ 1447 w 3668"/>
                <a:gd name="T57" fmla="*/ 943 h 943"/>
                <a:gd name="T58" fmla="*/ 2888 w 3668"/>
                <a:gd name="T59" fmla="*/ 859 h 943"/>
                <a:gd name="T60" fmla="*/ 2582 w 3668"/>
                <a:gd name="T61" fmla="*/ 708 h 943"/>
                <a:gd name="T62" fmla="*/ 2299 w 3668"/>
                <a:gd name="T63" fmla="*/ 606 h 943"/>
                <a:gd name="T64" fmla="*/ 2606 w 3668"/>
                <a:gd name="T65" fmla="*/ 588 h 943"/>
                <a:gd name="T66" fmla="*/ 3001 w 3668"/>
                <a:gd name="T67" fmla="*/ 582 h 943"/>
                <a:gd name="T68" fmla="*/ 3452 w 3668"/>
                <a:gd name="T69" fmla="*/ 438 h 943"/>
                <a:gd name="T70" fmla="*/ 3668 w 3668"/>
                <a:gd name="T71" fmla="*/ 312 h 943"/>
                <a:gd name="T72" fmla="*/ 3482 w 3668"/>
                <a:gd name="T73" fmla="*/ 300 h 943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3668" h="943">
                  <a:moveTo>
                    <a:pt x="3482" y="300"/>
                  </a:moveTo>
                  <a:lnTo>
                    <a:pt x="3338" y="288"/>
                  </a:lnTo>
                  <a:lnTo>
                    <a:pt x="3320" y="264"/>
                  </a:lnTo>
                  <a:lnTo>
                    <a:pt x="3194" y="258"/>
                  </a:lnTo>
                  <a:lnTo>
                    <a:pt x="3019" y="216"/>
                  </a:lnTo>
                  <a:lnTo>
                    <a:pt x="2816" y="234"/>
                  </a:lnTo>
                  <a:lnTo>
                    <a:pt x="2533" y="288"/>
                  </a:lnTo>
                  <a:lnTo>
                    <a:pt x="2330" y="306"/>
                  </a:lnTo>
                  <a:lnTo>
                    <a:pt x="2149" y="312"/>
                  </a:lnTo>
                  <a:lnTo>
                    <a:pt x="2372" y="258"/>
                  </a:lnTo>
                  <a:lnTo>
                    <a:pt x="2624" y="156"/>
                  </a:lnTo>
                  <a:lnTo>
                    <a:pt x="2624" y="132"/>
                  </a:lnTo>
                  <a:lnTo>
                    <a:pt x="2666" y="78"/>
                  </a:lnTo>
                  <a:lnTo>
                    <a:pt x="2707" y="24"/>
                  </a:lnTo>
                  <a:lnTo>
                    <a:pt x="2695" y="0"/>
                  </a:lnTo>
                  <a:lnTo>
                    <a:pt x="2642" y="12"/>
                  </a:lnTo>
                  <a:lnTo>
                    <a:pt x="2557" y="30"/>
                  </a:lnTo>
                  <a:lnTo>
                    <a:pt x="2515" y="54"/>
                  </a:lnTo>
                  <a:lnTo>
                    <a:pt x="2425" y="84"/>
                  </a:lnTo>
                  <a:lnTo>
                    <a:pt x="2324" y="66"/>
                  </a:lnTo>
                  <a:lnTo>
                    <a:pt x="2191" y="90"/>
                  </a:lnTo>
                  <a:lnTo>
                    <a:pt x="2101" y="90"/>
                  </a:lnTo>
                  <a:lnTo>
                    <a:pt x="2047" y="108"/>
                  </a:lnTo>
                  <a:lnTo>
                    <a:pt x="1855" y="228"/>
                  </a:lnTo>
                  <a:lnTo>
                    <a:pt x="1771" y="288"/>
                  </a:lnTo>
                  <a:lnTo>
                    <a:pt x="1591" y="337"/>
                  </a:lnTo>
                  <a:lnTo>
                    <a:pt x="1465" y="379"/>
                  </a:lnTo>
                  <a:lnTo>
                    <a:pt x="1459" y="379"/>
                  </a:lnTo>
                  <a:lnTo>
                    <a:pt x="1453" y="373"/>
                  </a:lnTo>
                  <a:lnTo>
                    <a:pt x="1417" y="361"/>
                  </a:lnTo>
                  <a:lnTo>
                    <a:pt x="1381" y="343"/>
                  </a:lnTo>
                  <a:lnTo>
                    <a:pt x="1363" y="331"/>
                  </a:lnTo>
                  <a:lnTo>
                    <a:pt x="1357" y="324"/>
                  </a:lnTo>
                  <a:lnTo>
                    <a:pt x="1344" y="312"/>
                  </a:lnTo>
                  <a:lnTo>
                    <a:pt x="1320" y="300"/>
                  </a:lnTo>
                  <a:lnTo>
                    <a:pt x="1290" y="288"/>
                  </a:lnTo>
                  <a:lnTo>
                    <a:pt x="1260" y="270"/>
                  </a:lnTo>
                  <a:lnTo>
                    <a:pt x="1230" y="252"/>
                  </a:lnTo>
                  <a:lnTo>
                    <a:pt x="1187" y="227"/>
                  </a:lnTo>
                  <a:lnTo>
                    <a:pt x="1119" y="227"/>
                  </a:lnTo>
                  <a:lnTo>
                    <a:pt x="1357" y="397"/>
                  </a:lnTo>
                  <a:lnTo>
                    <a:pt x="1320" y="438"/>
                  </a:lnTo>
                  <a:lnTo>
                    <a:pt x="1135" y="522"/>
                  </a:lnTo>
                  <a:lnTo>
                    <a:pt x="960" y="558"/>
                  </a:lnTo>
                  <a:lnTo>
                    <a:pt x="684" y="600"/>
                  </a:lnTo>
                  <a:lnTo>
                    <a:pt x="474" y="630"/>
                  </a:lnTo>
                  <a:lnTo>
                    <a:pt x="390" y="684"/>
                  </a:lnTo>
                  <a:lnTo>
                    <a:pt x="132" y="781"/>
                  </a:lnTo>
                  <a:lnTo>
                    <a:pt x="0" y="829"/>
                  </a:lnTo>
                  <a:lnTo>
                    <a:pt x="234" y="847"/>
                  </a:lnTo>
                  <a:lnTo>
                    <a:pt x="498" y="829"/>
                  </a:lnTo>
                  <a:lnTo>
                    <a:pt x="925" y="739"/>
                  </a:lnTo>
                  <a:lnTo>
                    <a:pt x="840" y="817"/>
                  </a:lnTo>
                  <a:lnTo>
                    <a:pt x="637" y="925"/>
                  </a:lnTo>
                  <a:lnTo>
                    <a:pt x="613" y="943"/>
                  </a:lnTo>
                  <a:lnTo>
                    <a:pt x="1405" y="943"/>
                  </a:lnTo>
                  <a:lnTo>
                    <a:pt x="1411" y="925"/>
                  </a:lnTo>
                  <a:lnTo>
                    <a:pt x="1447" y="943"/>
                  </a:lnTo>
                  <a:lnTo>
                    <a:pt x="2924" y="943"/>
                  </a:lnTo>
                  <a:lnTo>
                    <a:pt x="2888" y="859"/>
                  </a:lnTo>
                  <a:lnTo>
                    <a:pt x="2713" y="775"/>
                  </a:lnTo>
                  <a:lnTo>
                    <a:pt x="2582" y="708"/>
                  </a:lnTo>
                  <a:lnTo>
                    <a:pt x="2336" y="636"/>
                  </a:lnTo>
                  <a:lnTo>
                    <a:pt x="2299" y="606"/>
                  </a:lnTo>
                  <a:lnTo>
                    <a:pt x="2509" y="582"/>
                  </a:lnTo>
                  <a:lnTo>
                    <a:pt x="2606" y="588"/>
                  </a:lnTo>
                  <a:lnTo>
                    <a:pt x="2773" y="588"/>
                  </a:lnTo>
                  <a:lnTo>
                    <a:pt x="3001" y="582"/>
                  </a:lnTo>
                  <a:lnTo>
                    <a:pt x="3259" y="516"/>
                  </a:lnTo>
                  <a:lnTo>
                    <a:pt x="3452" y="438"/>
                  </a:lnTo>
                  <a:lnTo>
                    <a:pt x="3668" y="391"/>
                  </a:lnTo>
                  <a:lnTo>
                    <a:pt x="3668" y="312"/>
                  </a:lnTo>
                  <a:lnTo>
                    <a:pt x="3482" y="30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hidden">
            <a:xfrm>
              <a:off x="0" y="524"/>
              <a:ext cx="973" cy="1195"/>
            </a:xfrm>
            <a:custGeom>
              <a:avLst/>
              <a:gdLst>
                <a:gd name="T0" fmla="*/ 324 w 969"/>
                <a:gd name="T1" fmla="*/ 1189 h 1192"/>
                <a:gd name="T2" fmla="*/ 492 w 969"/>
                <a:gd name="T3" fmla="*/ 1195 h 1192"/>
                <a:gd name="T4" fmla="*/ 582 w 969"/>
                <a:gd name="T5" fmla="*/ 1153 h 1192"/>
                <a:gd name="T6" fmla="*/ 816 w 969"/>
                <a:gd name="T7" fmla="*/ 1088 h 1192"/>
                <a:gd name="T8" fmla="*/ 937 w 969"/>
                <a:gd name="T9" fmla="*/ 1058 h 1192"/>
                <a:gd name="T10" fmla="*/ 762 w 969"/>
                <a:gd name="T11" fmla="*/ 991 h 1192"/>
                <a:gd name="T12" fmla="*/ 558 w 969"/>
                <a:gd name="T13" fmla="*/ 955 h 1192"/>
                <a:gd name="T14" fmla="*/ 198 w 969"/>
                <a:gd name="T15" fmla="*/ 973 h 1192"/>
                <a:gd name="T16" fmla="*/ 300 w 969"/>
                <a:gd name="T17" fmla="*/ 895 h 1192"/>
                <a:gd name="T18" fmla="*/ 498 w 969"/>
                <a:gd name="T19" fmla="*/ 805 h 1192"/>
                <a:gd name="T20" fmla="*/ 697 w 969"/>
                <a:gd name="T21" fmla="*/ 673 h 1192"/>
                <a:gd name="T22" fmla="*/ 703 w 969"/>
                <a:gd name="T23" fmla="*/ 673 h 1192"/>
                <a:gd name="T24" fmla="*/ 715 w 969"/>
                <a:gd name="T25" fmla="*/ 667 h 1192"/>
                <a:gd name="T26" fmla="*/ 756 w 969"/>
                <a:gd name="T27" fmla="*/ 649 h 1192"/>
                <a:gd name="T28" fmla="*/ 780 w 969"/>
                <a:gd name="T29" fmla="*/ 643 h 1192"/>
                <a:gd name="T30" fmla="*/ 792 w 969"/>
                <a:gd name="T31" fmla="*/ 631 h 1192"/>
                <a:gd name="T32" fmla="*/ 798 w 969"/>
                <a:gd name="T33" fmla="*/ 619 h 1192"/>
                <a:gd name="T34" fmla="*/ 792 w 969"/>
                <a:gd name="T35" fmla="*/ 613 h 1192"/>
                <a:gd name="T36" fmla="*/ 786 w 969"/>
                <a:gd name="T37" fmla="*/ 601 h 1192"/>
                <a:gd name="T38" fmla="*/ 786 w 969"/>
                <a:gd name="T39" fmla="*/ 576 h 1192"/>
                <a:gd name="T40" fmla="*/ 798 w 969"/>
                <a:gd name="T41" fmla="*/ 546 h 1192"/>
                <a:gd name="T42" fmla="*/ 810 w 969"/>
                <a:gd name="T43" fmla="*/ 516 h 1192"/>
                <a:gd name="T44" fmla="*/ 828 w 969"/>
                <a:gd name="T45" fmla="*/ 486 h 1192"/>
                <a:gd name="T46" fmla="*/ 840 w 969"/>
                <a:gd name="T47" fmla="*/ 456 h 1192"/>
                <a:gd name="T48" fmla="*/ 846 w 969"/>
                <a:gd name="T49" fmla="*/ 438 h 1192"/>
                <a:gd name="T50" fmla="*/ 853 w 969"/>
                <a:gd name="T51" fmla="*/ 432 h 1192"/>
                <a:gd name="T52" fmla="*/ 853 w 969"/>
                <a:gd name="T53" fmla="*/ 348 h 1192"/>
                <a:gd name="T54" fmla="*/ 853 w 969"/>
                <a:gd name="T55" fmla="*/ 342 h 1192"/>
                <a:gd name="T56" fmla="*/ 859 w 969"/>
                <a:gd name="T57" fmla="*/ 336 h 1192"/>
                <a:gd name="T58" fmla="*/ 877 w 969"/>
                <a:gd name="T59" fmla="*/ 306 h 1192"/>
                <a:gd name="T60" fmla="*/ 889 w 969"/>
                <a:gd name="T61" fmla="*/ 270 h 1192"/>
                <a:gd name="T62" fmla="*/ 901 w 969"/>
                <a:gd name="T63" fmla="*/ 240 h 1192"/>
                <a:gd name="T64" fmla="*/ 907 w 969"/>
                <a:gd name="T65" fmla="*/ 228 h 1192"/>
                <a:gd name="T66" fmla="*/ 913 w 969"/>
                <a:gd name="T67" fmla="*/ 216 h 1192"/>
                <a:gd name="T68" fmla="*/ 931 w 969"/>
                <a:gd name="T69" fmla="*/ 173 h 1192"/>
                <a:gd name="T70" fmla="*/ 949 w 969"/>
                <a:gd name="T71" fmla="*/ 137 h 1192"/>
                <a:gd name="T72" fmla="*/ 955 w 969"/>
                <a:gd name="T73" fmla="*/ 125 h 1192"/>
                <a:gd name="T74" fmla="*/ 955 w 969"/>
                <a:gd name="T75" fmla="*/ 119 h 1192"/>
                <a:gd name="T76" fmla="*/ 973 w 969"/>
                <a:gd name="T77" fmla="*/ 0 h 1192"/>
                <a:gd name="T78" fmla="*/ 949 w 969"/>
                <a:gd name="T79" fmla="*/ 47 h 1192"/>
                <a:gd name="T80" fmla="*/ 786 w 969"/>
                <a:gd name="T81" fmla="*/ 113 h 1192"/>
                <a:gd name="T82" fmla="*/ 709 w 969"/>
                <a:gd name="T83" fmla="*/ 161 h 1192"/>
                <a:gd name="T84" fmla="*/ 462 w 969"/>
                <a:gd name="T85" fmla="*/ 234 h 1192"/>
                <a:gd name="T86" fmla="*/ 282 w 969"/>
                <a:gd name="T87" fmla="*/ 288 h 1192"/>
                <a:gd name="T88" fmla="*/ 174 w 969"/>
                <a:gd name="T89" fmla="*/ 294 h 1192"/>
                <a:gd name="T90" fmla="*/ 12 w 969"/>
                <a:gd name="T91" fmla="*/ 486 h 1192"/>
                <a:gd name="T92" fmla="*/ 0 w 969"/>
                <a:gd name="T93" fmla="*/ 510 h 1192"/>
                <a:gd name="T94" fmla="*/ 0 w 969"/>
                <a:gd name="T95" fmla="*/ 1189 h 1192"/>
                <a:gd name="T96" fmla="*/ 96 w 969"/>
                <a:gd name="T97" fmla="*/ 1183 h 1192"/>
                <a:gd name="T98" fmla="*/ 324 w 969"/>
                <a:gd name="T99" fmla="*/ 1189 h 1192"/>
                <a:gd name="T100" fmla="*/ 324 w 969"/>
                <a:gd name="T101" fmla="*/ 1189 h 119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969" h="1192">
                  <a:moveTo>
                    <a:pt x="323" y="1186"/>
                  </a:moveTo>
                  <a:lnTo>
                    <a:pt x="490" y="1192"/>
                  </a:lnTo>
                  <a:lnTo>
                    <a:pt x="580" y="1150"/>
                  </a:lnTo>
                  <a:lnTo>
                    <a:pt x="813" y="1085"/>
                  </a:lnTo>
                  <a:lnTo>
                    <a:pt x="933" y="1055"/>
                  </a:lnTo>
                  <a:lnTo>
                    <a:pt x="759" y="989"/>
                  </a:lnTo>
                  <a:lnTo>
                    <a:pt x="556" y="953"/>
                  </a:lnTo>
                  <a:lnTo>
                    <a:pt x="197" y="971"/>
                  </a:lnTo>
                  <a:lnTo>
                    <a:pt x="299" y="893"/>
                  </a:lnTo>
                  <a:lnTo>
                    <a:pt x="496" y="803"/>
                  </a:lnTo>
                  <a:lnTo>
                    <a:pt x="694" y="671"/>
                  </a:lnTo>
                  <a:lnTo>
                    <a:pt x="700" y="671"/>
                  </a:lnTo>
                  <a:lnTo>
                    <a:pt x="712" y="665"/>
                  </a:lnTo>
                  <a:lnTo>
                    <a:pt x="753" y="647"/>
                  </a:lnTo>
                  <a:lnTo>
                    <a:pt x="777" y="641"/>
                  </a:lnTo>
                  <a:lnTo>
                    <a:pt x="789" y="629"/>
                  </a:lnTo>
                  <a:lnTo>
                    <a:pt x="795" y="617"/>
                  </a:lnTo>
                  <a:lnTo>
                    <a:pt x="789" y="611"/>
                  </a:lnTo>
                  <a:lnTo>
                    <a:pt x="783" y="599"/>
                  </a:lnTo>
                  <a:lnTo>
                    <a:pt x="783" y="575"/>
                  </a:lnTo>
                  <a:lnTo>
                    <a:pt x="795" y="545"/>
                  </a:lnTo>
                  <a:lnTo>
                    <a:pt x="807" y="515"/>
                  </a:lnTo>
                  <a:lnTo>
                    <a:pt x="825" y="485"/>
                  </a:lnTo>
                  <a:lnTo>
                    <a:pt x="837" y="455"/>
                  </a:lnTo>
                  <a:lnTo>
                    <a:pt x="843" y="437"/>
                  </a:lnTo>
                  <a:lnTo>
                    <a:pt x="849" y="431"/>
                  </a:lnTo>
                  <a:lnTo>
                    <a:pt x="849" y="347"/>
                  </a:lnTo>
                  <a:lnTo>
                    <a:pt x="849" y="341"/>
                  </a:lnTo>
                  <a:lnTo>
                    <a:pt x="855" y="335"/>
                  </a:lnTo>
                  <a:lnTo>
                    <a:pt x="873" y="305"/>
                  </a:lnTo>
                  <a:lnTo>
                    <a:pt x="885" y="269"/>
                  </a:lnTo>
                  <a:lnTo>
                    <a:pt x="897" y="239"/>
                  </a:lnTo>
                  <a:lnTo>
                    <a:pt x="903" y="227"/>
                  </a:lnTo>
                  <a:lnTo>
                    <a:pt x="909" y="215"/>
                  </a:lnTo>
                  <a:lnTo>
                    <a:pt x="927" y="173"/>
                  </a:lnTo>
                  <a:lnTo>
                    <a:pt x="945" y="137"/>
                  </a:lnTo>
                  <a:lnTo>
                    <a:pt x="951" y="125"/>
                  </a:lnTo>
                  <a:lnTo>
                    <a:pt x="951" y="119"/>
                  </a:lnTo>
                  <a:lnTo>
                    <a:pt x="969" y="0"/>
                  </a:lnTo>
                  <a:lnTo>
                    <a:pt x="945" y="47"/>
                  </a:lnTo>
                  <a:lnTo>
                    <a:pt x="783" y="113"/>
                  </a:lnTo>
                  <a:lnTo>
                    <a:pt x="706" y="161"/>
                  </a:lnTo>
                  <a:lnTo>
                    <a:pt x="460" y="233"/>
                  </a:lnTo>
                  <a:lnTo>
                    <a:pt x="281" y="287"/>
                  </a:lnTo>
                  <a:lnTo>
                    <a:pt x="173" y="293"/>
                  </a:lnTo>
                  <a:lnTo>
                    <a:pt x="12" y="485"/>
                  </a:lnTo>
                  <a:lnTo>
                    <a:pt x="0" y="509"/>
                  </a:lnTo>
                  <a:lnTo>
                    <a:pt x="0" y="1186"/>
                  </a:lnTo>
                  <a:lnTo>
                    <a:pt x="96" y="1180"/>
                  </a:lnTo>
                  <a:lnTo>
                    <a:pt x="323" y="118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" name="Freeform 7"/>
            <p:cNvSpPr>
              <a:spLocks/>
            </p:cNvSpPr>
            <p:nvPr/>
          </p:nvSpPr>
          <p:spPr bwMode="hidden">
            <a:xfrm>
              <a:off x="3188" y="1"/>
              <a:ext cx="2570" cy="2266"/>
            </a:xfrm>
            <a:custGeom>
              <a:avLst/>
              <a:gdLst>
                <a:gd name="T0" fmla="*/ 859 w 2570"/>
                <a:gd name="T1" fmla="*/ 612 h 2266"/>
                <a:gd name="T2" fmla="*/ 1087 w 2570"/>
                <a:gd name="T3" fmla="*/ 853 h 2266"/>
                <a:gd name="T4" fmla="*/ 961 w 2570"/>
                <a:gd name="T5" fmla="*/ 913 h 2266"/>
                <a:gd name="T6" fmla="*/ 786 w 2570"/>
                <a:gd name="T7" fmla="*/ 883 h 2266"/>
                <a:gd name="T8" fmla="*/ 450 w 2570"/>
                <a:gd name="T9" fmla="*/ 931 h 2266"/>
                <a:gd name="T10" fmla="*/ 150 w 2570"/>
                <a:gd name="T11" fmla="*/ 1075 h 2266"/>
                <a:gd name="T12" fmla="*/ 78 w 2570"/>
                <a:gd name="T13" fmla="*/ 1165 h 2266"/>
                <a:gd name="T14" fmla="*/ 361 w 2570"/>
                <a:gd name="T15" fmla="*/ 1256 h 2266"/>
                <a:gd name="T16" fmla="*/ 444 w 2570"/>
                <a:gd name="T17" fmla="*/ 1316 h 2266"/>
                <a:gd name="T18" fmla="*/ 697 w 2570"/>
                <a:gd name="T19" fmla="*/ 1400 h 2266"/>
                <a:gd name="T20" fmla="*/ 1026 w 2570"/>
                <a:gd name="T21" fmla="*/ 1346 h 2266"/>
                <a:gd name="T22" fmla="*/ 991 w 2570"/>
                <a:gd name="T23" fmla="*/ 1412 h 2266"/>
                <a:gd name="T24" fmla="*/ 804 w 2570"/>
                <a:gd name="T25" fmla="*/ 1574 h 2266"/>
                <a:gd name="T26" fmla="*/ 726 w 2570"/>
                <a:gd name="T27" fmla="*/ 1718 h 2266"/>
                <a:gd name="T28" fmla="*/ 768 w 2570"/>
                <a:gd name="T29" fmla="*/ 1742 h 2266"/>
                <a:gd name="T30" fmla="*/ 865 w 2570"/>
                <a:gd name="T31" fmla="*/ 1693 h 2266"/>
                <a:gd name="T32" fmla="*/ 991 w 2570"/>
                <a:gd name="T33" fmla="*/ 1699 h 2266"/>
                <a:gd name="T34" fmla="*/ 1135 w 2570"/>
                <a:gd name="T35" fmla="*/ 1627 h 2266"/>
                <a:gd name="T36" fmla="*/ 1183 w 2570"/>
                <a:gd name="T37" fmla="*/ 1669 h 2266"/>
                <a:gd name="T38" fmla="*/ 1399 w 2570"/>
                <a:gd name="T39" fmla="*/ 1436 h 2266"/>
                <a:gd name="T40" fmla="*/ 1615 w 2570"/>
                <a:gd name="T41" fmla="*/ 1334 h 2266"/>
                <a:gd name="T42" fmla="*/ 1645 w 2570"/>
                <a:gd name="T43" fmla="*/ 1370 h 2266"/>
                <a:gd name="T44" fmla="*/ 1681 w 2570"/>
                <a:gd name="T45" fmla="*/ 1430 h 2266"/>
                <a:gd name="T46" fmla="*/ 1699 w 2570"/>
                <a:gd name="T47" fmla="*/ 1466 h 2266"/>
                <a:gd name="T48" fmla="*/ 1747 w 2570"/>
                <a:gd name="T49" fmla="*/ 1550 h 2266"/>
                <a:gd name="T50" fmla="*/ 1772 w 2570"/>
                <a:gd name="T51" fmla="*/ 1586 h 2266"/>
                <a:gd name="T52" fmla="*/ 2124 w 2570"/>
                <a:gd name="T53" fmla="*/ 2248 h 2266"/>
                <a:gd name="T54" fmla="*/ 1693 w 2570"/>
                <a:gd name="T55" fmla="*/ 1322 h 2266"/>
                <a:gd name="T56" fmla="*/ 1861 w 2570"/>
                <a:gd name="T57" fmla="*/ 1165 h 2266"/>
                <a:gd name="T58" fmla="*/ 2173 w 2570"/>
                <a:gd name="T59" fmla="*/ 1099 h 2266"/>
                <a:gd name="T60" fmla="*/ 2390 w 2570"/>
                <a:gd name="T61" fmla="*/ 1009 h 2266"/>
                <a:gd name="T62" fmla="*/ 2570 w 2570"/>
                <a:gd name="T63" fmla="*/ 805 h 2266"/>
                <a:gd name="T64" fmla="*/ 2342 w 2570"/>
                <a:gd name="T65" fmla="*/ 781 h 2266"/>
                <a:gd name="T66" fmla="*/ 2114 w 2570"/>
                <a:gd name="T67" fmla="*/ 763 h 2266"/>
                <a:gd name="T68" fmla="*/ 2408 w 2570"/>
                <a:gd name="T69" fmla="*/ 433 h 2266"/>
                <a:gd name="T70" fmla="*/ 2426 w 2570"/>
                <a:gd name="T71" fmla="*/ 421 h 2266"/>
                <a:gd name="T72" fmla="*/ 2474 w 2570"/>
                <a:gd name="T73" fmla="*/ 379 h 2266"/>
                <a:gd name="T74" fmla="*/ 2492 w 2570"/>
                <a:gd name="T75" fmla="*/ 355 h 2266"/>
                <a:gd name="T76" fmla="*/ 2474 w 2570"/>
                <a:gd name="T77" fmla="*/ 337 h 2266"/>
                <a:gd name="T78" fmla="*/ 2474 w 2570"/>
                <a:gd name="T79" fmla="*/ 271 h 2266"/>
                <a:gd name="T80" fmla="*/ 2492 w 2570"/>
                <a:gd name="T81" fmla="*/ 192 h 2266"/>
                <a:gd name="T82" fmla="*/ 2504 w 2570"/>
                <a:gd name="T83" fmla="*/ 132 h 2266"/>
                <a:gd name="T84" fmla="*/ 2492 w 2570"/>
                <a:gd name="T85" fmla="*/ 36 h 2266"/>
                <a:gd name="T86" fmla="*/ 2492 w 2570"/>
                <a:gd name="T87" fmla="*/ 24 h 2266"/>
                <a:gd name="T88" fmla="*/ 2102 w 2570"/>
                <a:gd name="T89" fmla="*/ 0 h 2266"/>
                <a:gd name="T90" fmla="*/ 1909 w 2570"/>
                <a:gd name="T91" fmla="*/ 90 h 2266"/>
                <a:gd name="T92" fmla="*/ 1747 w 2570"/>
                <a:gd name="T93" fmla="*/ 535 h 2266"/>
                <a:gd name="T94" fmla="*/ 1711 w 2570"/>
                <a:gd name="T95" fmla="*/ 469 h 2266"/>
                <a:gd name="T96" fmla="*/ 1633 w 2570"/>
                <a:gd name="T97" fmla="*/ 144 h 2266"/>
                <a:gd name="T98" fmla="*/ 1579 w 2570"/>
                <a:gd name="T99" fmla="*/ 0 h 2266"/>
                <a:gd name="T100" fmla="*/ 738 w 2570"/>
                <a:gd name="T101" fmla="*/ 186 h 2266"/>
                <a:gd name="T102" fmla="*/ 756 w 2570"/>
                <a:gd name="T103" fmla="*/ 463 h 226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2570" h="2266">
                  <a:moveTo>
                    <a:pt x="756" y="463"/>
                  </a:moveTo>
                  <a:lnTo>
                    <a:pt x="859" y="612"/>
                  </a:lnTo>
                  <a:lnTo>
                    <a:pt x="937" y="720"/>
                  </a:lnTo>
                  <a:lnTo>
                    <a:pt x="1087" y="853"/>
                  </a:lnTo>
                  <a:lnTo>
                    <a:pt x="1105" y="907"/>
                  </a:lnTo>
                  <a:lnTo>
                    <a:pt x="961" y="913"/>
                  </a:lnTo>
                  <a:lnTo>
                    <a:pt x="895" y="901"/>
                  </a:lnTo>
                  <a:lnTo>
                    <a:pt x="786" y="883"/>
                  </a:lnTo>
                  <a:lnTo>
                    <a:pt x="637" y="859"/>
                  </a:lnTo>
                  <a:lnTo>
                    <a:pt x="450" y="931"/>
                  </a:lnTo>
                  <a:lnTo>
                    <a:pt x="306" y="1021"/>
                  </a:lnTo>
                  <a:lnTo>
                    <a:pt x="150" y="1075"/>
                  </a:lnTo>
                  <a:lnTo>
                    <a:pt x="0" y="1153"/>
                  </a:lnTo>
                  <a:lnTo>
                    <a:pt x="78" y="1165"/>
                  </a:lnTo>
                  <a:lnTo>
                    <a:pt x="264" y="1220"/>
                  </a:lnTo>
                  <a:lnTo>
                    <a:pt x="361" y="1256"/>
                  </a:lnTo>
                  <a:lnTo>
                    <a:pt x="367" y="1298"/>
                  </a:lnTo>
                  <a:lnTo>
                    <a:pt x="444" y="1316"/>
                  </a:lnTo>
                  <a:lnTo>
                    <a:pt x="558" y="1400"/>
                  </a:lnTo>
                  <a:lnTo>
                    <a:pt x="697" y="1400"/>
                  </a:lnTo>
                  <a:lnTo>
                    <a:pt x="895" y="1346"/>
                  </a:lnTo>
                  <a:lnTo>
                    <a:pt x="1026" y="1346"/>
                  </a:lnTo>
                  <a:lnTo>
                    <a:pt x="1147" y="1358"/>
                  </a:lnTo>
                  <a:lnTo>
                    <a:pt x="991" y="1412"/>
                  </a:lnTo>
                  <a:lnTo>
                    <a:pt x="804" y="1538"/>
                  </a:lnTo>
                  <a:lnTo>
                    <a:pt x="804" y="1574"/>
                  </a:lnTo>
                  <a:lnTo>
                    <a:pt x="762" y="1645"/>
                  </a:lnTo>
                  <a:lnTo>
                    <a:pt x="726" y="1718"/>
                  </a:lnTo>
                  <a:lnTo>
                    <a:pt x="732" y="1754"/>
                  </a:lnTo>
                  <a:lnTo>
                    <a:pt x="768" y="1742"/>
                  </a:lnTo>
                  <a:lnTo>
                    <a:pt x="829" y="1730"/>
                  </a:lnTo>
                  <a:lnTo>
                    <a:pt x="865" y="1693"/>
                  </a:lnTo>
                  <a:lnTo>
                    <a:pt x="925" y="1663"/>
                  </a:lnTo>
                  <a:lnTo>
                    <a:pt x="991" y="1699"/>
                  </a:lnTo>
                  <a:lnTo>
                    <a:pt x="1087" y="1675"/>
                  </a:lnTo>
                  <a:lnTo>
                    <a:pt x="1135" y="1627"/>
                  </a:lnTo>
                  <a:lnTo>
                    <a:pt x="1147" y="1687"/>
                  </a:lnTo>
                  <a:lnTo>
                    <a:pt x="1183" y="1669"/>
                  </a:lnTo>
                  <a:lnTo>
                    <a:pt x="1333" y="1514"/>
                  </a:lnTo>
                  <a:lnTo>
                    <a:pt x="1399" y="1436"/>
                  </a:lnTo>
                  <a:lnTo>
                    <a:pt x="1526" y="1382"/>
                  </a:lnTo>
                  <a:lnTo>
                    <a:pt x="1615" y="1334"/>
                  </a:lnTo>
                  <a:lnTo>
                    <a:pt x="1627" y="1346"/>
                  </a:lnTo>
                  <a:lnTo>
                    <a:pt x="1645" y="1370"/>
                  </a:lnTo>
                  <a:lnTo>
                    <a:pt x="1669" y="1400"/>
                  </a:lnTo>
                  <a:lnTo>
                    <a:pt x="1681" y="1430"/>
                  </a:lnTo>
                  <a:lnTo>
                    <a:pt x="1687" y="1448"/>
                  </a:lnTo>
                  <a:lnTo>
                    <a:pt x="1699" y="1466"/>
                  </a:lnTo>
                  <a:lnTo>
                    <a:pt x="1729" y="1520"/>
                  </a:lnTo>
                  <a:lnTo>
                    <a:pt x="1747" y="1550"/>
                  </a:lnTo>
                  <a:lnTo>
                    <a:pt x="1766" y="1574"/>
                  </a:lnTo>
                  <a:lnTo>
                    <a:pt x="1772" y="1586"/>
                  </a:lnTo>
                  <a:lnTo>
                    <a:pt x="1778" y="1592"/>
                  </a:lnTo>
                  <a:lnTo>
                    <a:pt x="2124" y="2248"/>
                  </a:lnTo>
                  <a:lnTo>
                    <a:pt x="2215" y="2266"/>
                  </a:lnTo>
                  <a:lnTo>
                    <a:pt x="1693" y="1322"/>
                  </a:lnTo>
                  <a:lnTo>
                    <a:pt x="1723" y="1262"/>
                  </a:lnTo>
                  <a:lnTo>
                    <a:pt x="1861" y="1165"/>
                  </a:lnTo>
                  <a:lnTo>
                    <a:pt x="1988" y="1129"/>
                  </a:lnTo>
                  <a:lnTo>
                    <a:pt x="2173" y="1099"/>
                  </a:lnTo>
                  <a:lnTo>
                    <a:pt x="2318" y="1075"/>
                  </a:lnTo>
                  <a:lnTo>
                    <a:pt x="2390" y="1009"/>
                  </a:lnTo>
                  <a:lnTo>
                    <a:pt x="2570" y="895"/>
                  </a:lnTo>
                  <a:lnTo>
                    <a:pt x="2570" y="805"/>
                  </a:lnTo>
                  <a:lnTo>
                    <a:pt x="2516" y="787"/>
                  </a:lnTo>
                  <a:lnTo>
                    <a:pt x="2342" y="781"/>
                  </a:lnTo>
                  <a:lnTo>
                    <a:pt x="2042" y="871"/>
                  </a:lnTo>
                  <a:lnTo>
                    <a:pt x="2114" y="763"/>
                  </a:lnTo>
                  <a:lnTo>
                    <a:pt x="2264" y="624"/>
                  </a:lnTo>
                  <a:lnTo>
                    <a:pt x="2408" y="433"/>
                  </a:lnTo>
                  <a:lnTo>
                    <a:pt x="2414" y="433"/>
                  </a:lnTo>
                  <a:lnTo>
                    <a:pt x="2426" y="421"/>
                  </a:lnTo>
                  <a:lnTo>
                    <a:pt x="2456" y="397"/>
                  </a:lnTo>
                  <a:lnTo>
                    <a:pt x="2474" y="379"/>
                  </a:lnTo>
                  <a:lnTo>
                    <a:pt x="2486" y="367"/>
                  </a:lnTo>
                  <a:lnTo>
                    <a:pt x="2492" y="355"/>
                  </a:lnTo>
                  <a:lnTo>
                    <a:pt x="2486" y="349"/>
                  </a:lnTo>
                  <a:lnTo>
                    <a:pt x="2474" y="337"/>
                  </a:lnTo>
                  <a:lnTo>
                    <a:pt x="2474" y="307"/>
                  </a:lnTo>
                  <a:lnTo>
                    <a:pt x="2474" y="271"/>
                  </a:lnTo>
                  <a:lnTo>
                    <a:pt x="2480" y="228"/>
                  </a:lnTo>
                  <a:lnTo>
                    <a:pt x="2492" y="192"/>
                  </a:lnTo>
                  <a:lnTo>
                    <a:pt x="2498" y="156"/>
                  </a:lnTo>
                  <a:lnTo>
                    <a:pt x="2504" y="132"/>
                  </a:lnTo>
                  <a:lnTo>
                    <a:pt x="2504" y="126"/>
                  </a:lnTo>
                  <a:lnTo>
                    <a:pt x="2492" y="36"/>
                  </a:lnTo>
                  <a:lnTo>
                    <a:pt x="2492" y="24"/>
                  </a:lnTo>
                  <a:lnTo>
                    <a:pt x="2498" y="0"/>
                  </a:lnTo>
                  <a:lnTo>
                    <a:pt x="2102" y="0"/>
                  </a:lnTo>
                  <a:lnTo>
                    <a:pt x="2006" y="60"/>
                  </a:lnTo>
                  <a:lnTo>
                    <a:pt x="1909" y="90"/>
                  </a:lnTo>
                  <a:lnTo>
                    <a:pt x="1808" y="337"/>
                  </a:lnTo>
                  <a:lnTo>
                    <a:pt x="1747" y="535"/>
                  </a:lnTo>
                  <a:lnTo>
                    <a:pt x="1687" y="588"/>
                  </a:lnTo>
                  <a:lnTo>
                    <a:pt x="1711" y="469"/>
                  </a:lnTo>
                  <a:lnTo>
                    <a:pt x="1687" y="343"/>
                  </a:lnTo>
                  <a:lnTo>
                    <a:pt x="1633" y="144"/>
                  </a:lnTo>
                  <a:lnTo>
                    <a:pt x="1585" y="12"/>
                  </a:lnTo>
                  <a:lnTo>
                    <a:pt x="1579" y="0"/>
                  </a:lnTo>
                  <a:lnTo>
                    <a:pt x="786" y="0"/>
                  </a:lnTo>
                  <a:lnTo>
                    <a:pt x="738" y="186"/>
                  </a:lnTo>
                  <a:lnTo>
                    <a:pt x="756" y="463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" name="Freeform 8"/>
            <p:cNvSpPr>
              <a:spLocks/>
            </p:cNvSpPr>
            <p:nvPr/>
          </p:nvSpPr>
          <p:spPr bwMode="hidden">
            <a:xfrm>
              <a:off x="3525" y="1"/>
              <a:ext cx="2185" cy="1508"/>
            </a:xfrm>
            <a:custGeom>
              <a:avLst/>
              <a:gdLst>
                <a:gd name="T0" fmla="*/ 1038 w 2176"/>
                <a:gd name="T1" fmla="*/ 769 h 1505"/>
                <a:gd name="T2" fmla="*/ 1195 w 2176"/>
                <a:gd name="T3" fmla="*/ 1237 h 1505"/>
                <a:gd name="T4" fmla="*/ 960 w 2176"/>
                <a:gd name="T5" fmla="*/ 1195 h 1505"/>
                <a:gd name="T6" fmla="*/ 726 w 2176"/>
                <a:gd name="T7" fmla="*/ 1129 h 1505"/>
                <a:gd name="T8" fmla="*/ 444 w 2176"/>
                <a:gd name="T9" fmla="*/ 1111 h 1505"/>
                <a:gd name="T10" fmla="*/ 0 w 2176"/>
                <a:gd name="T11" fmla="*/ 1081 h 1505"/>
                <a:gd name="T12" fmla="*/ 30 w 2176"/>
                <a:gd name="T13" fmla="*/ 1117 h 1505"/>
                <a:gd name="T14" fmla="*/ 498 w 2176"/>
                <a:gd name="T15" fmla="*/ 1135 h 1505"/>
                <a:gd name="T16" fmla="*/ 780 w 2176"/>
                <a:gd name="T17" fmla="*/ 1189 h 1505"/>
                <a:gd name="T18" fmla="*/ 1135 w 2176"/>
                <a:gd name="T19" fmla="*/ 1304 h 1505"/>
                <a:gd name="T20" fmla="*/ 1074 w 2176"/>
                <a:gd name="T21" fmla="*/ 1322 h 1505"/>
                <a:gd name="T22" fmla="*/ 714 w 2176"/>
                <a:gd name="T23" fmla="*/ 1508 h 1505"/>
                <a:gd name="T24" fmla="*/ 768 w 2176"/>
                <a:gd name="T25" fmla="*/ 1484 h 1505"/>
                <a:gd name="T26" fmla="*/ 865 w 2176"/>
                <a:gd name="T27" fmla="*/ 1442 h 1505"/>
                <a:gd name="T28" fmla="*/ 1026 w 2176"/>
                <a:gd name="T29" fmla="*/ 1358 h 1505"/>
                <a:gd name="T30" fmla="*/ 1219 w 2176"/>
                <a:gd name="T31" fmla="*/ 1298 h 1505"/>
                <a:gd name="T32" fmla="*/ 1272 w 2176"/>
                <a:gd name="T33" fmla="*/ 1225 h 1505"/>
                <a:gd name="T34" fmla="*/ 1639 w 2176"/>
                <a:gd name="T35" fmla="*/ 1045 h 1505"/>
                <a:gd name="T36" fmla="*/ 1939 w 2176"/>
                <a:gd name="T37" fmla="*/ 955 h 1505"/>
                <a:gd name="T38" fmla="*/ 2185 w 2176"/>
                <a:gd name="T39" fmla="*/ 823 h 1505"/>
                <a:gd name="T40" fmla="*/ 1969 w 2176"/>
                <a:gd name="T41" fmla="*/ 913 h 1505"/>
                <a:gd name="T42" fmla="*/ 1663 w 2176"/>
                <a:gd name="T43" fmla="*/ 991 h 1505"/>
                <a:gd name="T44" fmla="*/ 1345 w 2176"/>
                <a:gd name="T45" fmla="*/ 1153 h 1505"/>
                <a:gd name="T46" fmla="*/ 1507 w 2176"/>
                <a:gd name="T47" fmla="*/ 907 h 1505"/>
                <a:gd name="T48" fmla="*/ 1627 w 2176"/>
                <a:gd name="T49" fmla="*/ 546 h 1505"/>
                <a:gd name="T50" fmla="*/ 1747 w 2176"/>
                <a:gd name="T51" fmla="*/ 373 h 1505"/>
                <a:gd name="T52" fmla="*/ 1987 w 2176"/>
                <a:gd name="T53" fmla="*/ 60 h 1505"/>
                <a:gd name="T54" fmla="*/ 2011 w 2176"/>
                <a:gd name="T55" fmla="*/ 0 h 1505"/>
                <a:gd name="T56" fmla="*/ 1981 w 2176"/>
                <a:gd name="T57" fmla="*/ 0 h 1505"/>
                <a:gd name="T58" fmla="*/ 1603 w 2176"/>
                <a:gd name="T59" fmla="*/ 481 h 1505"/>
                <a:gd name="T60" fmla="*/ 1483 w 2176"/>
                <a:gd name="T61" fmla="*/ 889 h 1505"/>
                <a:gd name="T62" fmla="*/ 1260 w 2176"/>
                <a:gd name="T63" fmla="*/ 1177 h 1505"/>
                <a:gd name="T64" fmla="*/ 1135 w 2176"/>
                <a:gd name="T65" fmla="*/ 907 h 1505"/>
                <a:gd name="T66" fmla="*/ 1014 w 2176"/>
                <a:gd name="T67" fmla="*/ 541 h 1505"/>
                <a:gd name="T68" fmla="*/ 889 w 2176"/>
                <a:gd name="T69" fmla="*/ 222 h 1505"/>
                <a:gd name="T70" fmla="*/ 792 w 2176"/>
                <a:gd name="T71" fmla="*/ 0 h 1505"/>
                <a:gd name="T72" fmla="*/ 756 w 2176"/>
                <a:gd name="T73" fmla="*/ 0 h 1505"/>
                <a:gd name="T74" fmla="*/ 907 w 2176"/>
                <a:gd name="T75" fmla="*/ 355 h 1505"/>
                <a:gd name="T76" fmla="*/ 1038 w 2176"/>
                <a:gd name="T77" fmla="*/ 769 h 1505"/>
                <a:gd name="T78" fmla="*/ 1038 w 2176"/>
                <a:gd name="T79" fmla="*/ 769 h 1505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2176" h="1505">
                  <a:moveTo>
                    <a:pt x="1034" y="767"/>
                  </a:moveTo>
                  <a:lnTo>
                    <a:pt x="1190" y="1235"/>
                  </a:lnTo>
                  <a:lnTo>
                    <a:pt x="956" y="1193"/>
                  </a:lnTo>
                  <a:lnTo>
                    <a:pt x="723" y="1127"/>
                  </a:lnTo>
                  <a:lnTo>
                    <a:pt x="442" y="1109"/>
                  </a:lnTo>
                  <a:lnTo>
                    <a:pt x="0" y="1079"/>
                  </a:lnTo>
                  <a:lnTo>
                    <a:pt x="30" y="1115"/>
                  </a:lnTo>
                  <a:lnTo>
                    <a:pt x="496" y="1133"/>
                  </a:lnTo>
                  <a:lnTo>
                    <a:pt x="777" y="1187"/>
                  </a:lnTo>
                  <a:lnTo>
                    <a:pt x="1130" y="1301"/>
                  </a:lnTo>
                  <a:lnTo>
                    <a:pt x="1070" y="1319"/>
                  </a:lnTo>
                  <a:lnTo>
                    <a:pt x="711" y="1505"/>
                  </a:lnTo>
                  <a:lnTo>
                    <a:pt x="765" y="1481"/>
                  </a:lnTo>
                  <a:lnTo>
                    <a:pt x="861" y="1439"/>
                  </a:lnTo>
                  <a:lnTo>
                    <a:pt x="1022" y="1355"/>
                  </a:lnTo>
                  <a:lnTo>
                    <a:pt x="1214" y="1295"/>
                  </a:lnTo>
                  <a:lnTo>
                    <a:pt x="1267" y="1223"/>
                  </a:lnTo>
                  <a:lnTo>
                    <a:pt x="1632" y="1043"/>
                  </a:lnTo>
                  <a:lnTo>
                    <a:pt x="1931" y="953"/>
                  </a:lnTo>
                  <a:lnTo>
                    <a:pt x="2176" y="821"/>
                  </a:lnTo>
                  <a:lnTo>
                    <a:pt x="1961" y="911"/>
                  </a:lnTo>
                  <a:lnTo>
                    <a:pt x="1656" y="989"/>
                  </a:lnTo>
                  <a:lnTo>
                    <a:pt x="1339" y="1151"/>
                  </a:lnTo>
                  <a:lnTo>
                    <a:pt x="1501" y="905"/>
                  </a:lnTo>
                  <a:lnTo>
                    <a:pt x="1620" y="545"/>
                  </a:lnTo>
                  <a:lnTo>
                    <a:pt x="1740" y="372"/>
                  </a:lnTo>
                  <a:lnTo>
                    <a:pt x="1979" y="60"/>
                  </a:lnTo>
                  <a:lnTo>
                    <a:pt x="2003" y="0"/>
                  </a:lnTo>
                  <a:lnTo>
                    <a:pt x="1973" y="0"/>
                  </a:lnTo>
                  <a:lnTo>
                    <a:pt x="1596" y="480"/>
                  </a:lnTo>
                  <a:lnTo>
                    <a:pt x="1477" y="887"/>
                  </a:lnTo>
                  <a:lnTo>
                    <a:pt x="1255" y="1175"/>
                  </a:lnTo>
                  <a:lnTo>
                    <a:pt x="1130" y="905"/>
                  </a:lnTo>
                  <a:lnTo>
                    <a:pt x="1010" y="540"/>
                  </a:lnTo>
                  <a:lnTo>
                    <a:pt x="885" y="222"/>
                  </a:lnTo>
                  <a:lnTo>
                    <a:pt x="789" y="0"/>
                  </a:lnTo>
                  <a:lnTo>
                    <a:pt x="753" y="0"/>
                  </a:lnTo>
                  <a:lnTo>
                    <a:pt x="903" y="354"/>
                  </a:lnTo>
                  <a:lnTo>
                    <a:pt x="1034" y="767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" name="Freeform 9"/>
            <p:cNvSpPr>
              <a:spLocks/>
            </p:cNvSpPr>
            <p:nvPr/>
          </p:nvSpPr>
          <p:spPr bwMode="hidden">
            <a:xfrm>
              <a:off x="0" y="649"/>
              <a:ext cx="816" cy="806"/>
            </a:xfrm>
            <a:custGeom>
              <a:avLst/>
              <a:gdLst>
                <a:gd name="T0" fmla="*/ 162 w 813"/>
                <a:gd name="T1" fmla="*/ 565 h 804"/>
                <a:gd name="T2" fmla="*/ 330 w 813"/>
                <a:gd name="T3" fmla="*/ 439 h 804"/>
                <a:gd name="T4" fmla="*/ 648 w 813"/>
                <a:gd name="T5" fmla="*/ 217 h 804"/>
                <a:gd name="T6" fmla="*/ 816 w 813"/>
                <a:gd name="T7" fmla="*/ 0 h 804"/>
                <a:gd name="T8" fmla="*/ 678 w 813"/>
                <a:gd name="T9" fmla="*/ 150 h 804"/>
                <a:gd name="T10" fmla="*/ 145 w 813"/>
                <a:gd name="T11" fmla="*/ 505 h 804"/>
                <a:gd name="T12" fmla="*/ 0 w 813"/>
                <a:gd name="T13" fmla="*/ 734 h 804"/>
                <a:gd name="T14" fmla="*/ 0 w 813"/>
                <a:gd name="T15" fmla="*/ 806 h 804"/>
                <a:gd name="T16" fmla="*/ 162 w 813"/>
                <a:gd name="T17" fmla="*/ 565 h 804"/>
                <a:gd name="T18" fmla="*/ 162 w 813"/>
                <a:gd name="T19" fmla="*/ 565 h 80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813" h="804">
                  <a:moveTo>
                    <a:pt x="161" y="564"/>
                  </a:moveTo>
                  <a:lnTo>
                    <a:pt x="329" y="438"/>
                  </a:lnTo>
                  <a:lnTo>
                    <a:pt x="646" y="216"/>
                  </a:lnTo>
                  <a:lnTo>
                    <a:pt x="813" y="0"/>
                  </a:lnTo>
                  <a:lnTo>
                    <a:pt x="676" y="150"/>
                  </a:lnTo>
                  <a:lnTo>
                    <a:pt x="144" y="504"/>
                  </a:lnTo>
                  <a:lnTo>
                    <a:pt x="0" y="732"/>
                  </a:lnTo>
                  <a:lnTo>
                    <a:pt x="0" y="804"/>
                  </a:lnTo>
                  <a:lnTo>
                    <a:pt x="161" y="564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" name="Freeform 10"/>
            <p:cNvSpPr>
              <a:spLocks/>
            </p:cNvSpPr>
            <p:nvPr/>
          </p:nvSpPr>
          <p:spPr bwMode="hidden">
            <a:xfrm>
              <a:off x="0" y="1545"/>
              <a:ext cx="762" cy="107"/>
            </a:xfrm>
            <a:custGeom>
              <a:avLst/>
              <a:gdLst>
                <a:gd name="T0" fmla="*/ 462 w 759"/>
                <a:gd name="T1" fmla="*/ 66 h 107"/>
                <a:gd name="T2" fmla="*/ 762 w 759"/>
                <a:gd name="T3" fmla="*/ 0 h 107"/>
                <a:gd name="T4" fmla="*/ 498 w 759"/>
                <a:gd name="T5" fmla="*/ 36 h 107"/>
                <a:gd name="T6" fmla="*/ 139 w 759"/>
                <a:gd name="T7" fmla="*/ 48 h 107"/>
                <a:gd name="T8" fmla="*/ 0 w 759"/>
                <a:gd name="T9" fmla="*/ 78 h 107"/>
                <a:gd name="T10" fmla="*/ 0 w 759"/>
                <a:gd name="T11" fmla="*/ 107 h 107"/>
                <a:gd name="T12" fmla="*/ 96 w 759"/>
                <a:gd name="T13" fmla="*/ 89 h 107"/>
                <a:gd name="T14" fmla="*/ 462 w 759"/>
                <a:gd name="T15" fmla="*/ 66 h 107"/>
                <a:gd name="T16" fmla="*/ 462 w 759"/>
                <a:gd name="T17" fmla="*/ 66 h 10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759" h="107">
                  <a:moveTo>
                    <a:pt x="460" y="66"/>
                  </a:moveTo>
                  <a:lnTo>
                    <a:pt x="759" y="0"/>
                  </a:lnTo>
                  <a:lnTo>
                    <a:pt x="496" y="36"/>
                  </a:lnTo>
                  <a:lnTo>
                    <a:pt x="138" y="48"/>
                  </a:lnTo>
                  <a:lnTo>
                    <a:pt x="0" y="78"/>
                  </a:lnTo>
                  <a:lnTo>
                    <a:pt x="0" y="107"/>
                  </a:lnTo>
                  <a:lnTo>
                    <a:pt x="96" y="89"/>
                  </a:lnTo>
                  <a:lnTo>
                    <a:pt x="460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" name="Freeform 11"/>
            <p:cNvSpPr>
              <a:spLocks/>
            </p:cNvSpPr>
            <p:nvPr/>
          </p:nvSpPr>
          <p:spPr bwMode="hidden">
            <a:xfrm>
              <a:off x="2314" y="3431"/>
              <a:ext cx="3182" cy="745"/>
            </a:xfrm>
            <a:custGeom>
              <a:avLst/>
              <a:gdLst>
                <a:gd name="T0" fmla="*/ 1393 w 3169"/>
                <a:gd name="T1" fmla="*/ 240 h 743"/>
                <a:gd name="T2" fmla="*/ 1741 w 3169"/>
                <a:gd name="T3" fmla="*/ 234 h 743"/>
                <a:gd name="T4" fmla="*/ 2096 w 3169"/>
                <a:gd name="T5" fmla="*/ 252 h 743"/>
                <a:gd name="T6" fmla="*/ 2515 w 3169"/>
                <a:gd name="T7" fmla="*/ 234 h 743"/>
                <a:gd name="T8" fmla="*/ 3182 w 3169"/>
                <a:gd name="T9" fmla="*/ 205 h 743"/>
                <a:gd name="T10" fmla="*/ 3128 w 3169"/>
                <a:gd name="T11" fmla="*/ 187 h 743"/>
                <a:gd name="T12" fmla="*/ 2432 w 3169"/>
                <a:gd name="T13" fmla="*/ 222 h 743"/>
                <a:gd name="T14" fmla="*/ 2011 w 3169"/>
                <a:gd name="T15" fmla="*/ 222 h 743"/>
                <a:gd name="T16" fmla="*/ 1465 w 3169"/>
                <a:gd name="T17" fmla="*/ 187 h 743"/>
                <a:gd name="T18" fmla="*/ 1549 w 3169"/>
                <a:gd name="T19" fmla="*/ 168 h 743"/>
                <a:gd name="T20" fmla="*/ 2047 w 3169"/>
                <a:gd name="T21" fmla="*/ 0 h 743"/>
                <a:gd name="T22" fmla="*/ 1969 w 3169"/>
                <a:gd name="T23" fmla="*/ 24 h 743"/>
                <a:gd name="T24" fmla="*/ 1844 w 3169"/>
                <a:gd name="T25" fmla="*/ 66 h 743"/>
                <a:gd name="T26" fmla="*/ 1609 w 3169"/>
                <a:gd name="T27" fmla="*/ 138 h 743"/>
                <a:gd name="T28" fmla="*/ 1344 w 3169"/>
                <a:gd name="T29" fmla="*/ 199 h 743"/>
                <a:gd name="T30" fmla="*/ 1273 w 3169"/>
                <a:gd name="T31" fmla="*/ 252 h 743"/>
                <a:gd name="T32" fmla="*/ 768 w 3169"/>
                <a:gd name="T33" fmla="*/ 414 h 743"/>
                <a:gd name="T34" fmla="*/ 336 w 3169"/>
                <a:gd name="T35" fmla="*/ 504 h 743"/>
                <a:gd name="T36" fmla="*/ 0 w 3169"/>
                <a:gd name="T37" fmla="*/ 619 h 743"/>
                <a:gd name="T38" fmla="*/ 300 w 3169"/>
                <a:gd name="T39" fmla="*/ 540 h 743"/>
                <a:gd name="T40" fmla="*/ 738 w 3169"/>
                <a:gd name="T41" fmla="*/ 450 h 743"/>
                <a:gd name="T42" fmla="*/ 1183 w 3169"/>
                <a:gd name="T43" fmla="*/ 312 h 743"/>
                <a:gd name="T44" fmla="*/ 985 w 3169"/>
                <a:gd name="T45" fmla="*/ 492 h 743"/>
                <a:gd name="T46" fmla="*/ 871 w 3169"/>
                <a:gd name="T47" fmla="*/ 745 h 743"/>
                <a:gd name="T48" fmla="*/ 865 w 3169"/>
                <a:gd name="T49" fmla="*/ 745 h 743"/>
                <a:gd name="T50" fmla="*/ 937 w 3169"/>
                <a:gd name="T51" fmla="*/ 745 h 743"/>
                <a:gd name="T52" fmla="*/ 1026 w 3169"/>
                <a:gd name="T53" fmla="*/ 498 h 743"/>
                <a:gd name="T54" fmla="*/ 1302 w 3169"/>
                <a:gd name="T55" fmla="*/ 282 h 743"/>
                <a:gd name="T56" fmla="*/ 1537 w 3169"/>
                <a:gd name="T57" fmla="*/ 450 h 743"/>
                <a:gd name="T58" fmla="*/ 1777 w 3169"/>
                <a:gd name="T59" fmla="*/ 679 h 743"/>
                <a:gd name="T60" fmla="*/ 1862 w 3169"/>
                <a:gd name="T61" fmla="*/ 745 h 743"/>
                <a:gd name="T62" fmla="*/ 1927 w 3169"/>
                <a:gd name="T63" fmla="*/ 745 h 743"/>
                <a:gd name="T64" fmla="*/ 1699 w 3169"/>
                <a:gd name="T65" fmla="*/ 528 h 743"/>
                <a:gd name="T66" fmla="*/ 1393 w 3169"/>
                <a:gd name="T67" fmla="*/ 240 h 743"/>
                <a:gd name="T68" fmla="*/ 1393 w 3169"/>
                <a:gd name="T69" fmla="*/ 240 h 74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3169" h="743">
                  <a:moveTo>
                    <a:pt x="1387" y="239"/>
                  </a:moveTo>
                  <a:lnTo>
                    <a:pt x="1734" y="233"/>
                  </a:lnTo>
                  <a:lnTo>
                    <a:pt x="2087" y="251"/>
                  </a:lnTo>
                  <a:lnTo>
                    <a:pt x="2505" y="233"/>
                  </a:lnTo>
                  <a:lnTo>
                    <a:pt x="3169" y="204"/>
                  </a:lnTo>
                  <a:lnTo>
                    <a:pt x="3115" y="186"/>
                  </a:lnTo>
                  <a:lnTo>
                    <a:pt x="2422" y="221"/>
                  </a:lnTo>
                  <a:lnTo>
                    <a:pt x="2003" y="221"/>
                  </a:lnTo>
                  <a:lnTo>
                    <a:pt x="1459" y="186"/>
                  </a:lnTo>
                  <a:lnTo>
                    <a:pt x="1543" y="168"/>
                  </a:lnTo>
                  <a:lnTo>
                    <a:pt x="2039" y="0"/>
                  </a:lnTo>
                  <a:lnTo>
                    <a:pt x="1961" y="24"/>
                  </a:lnTo>
                  <a:lnTo>
                    <a:pt x="1836" y="66"/>
                  </a:lnTo>
                  <a:lnTo>
                    <a:pt x="1602" y="138"/>
                  </a:lnTo>
                  <a:lnTo>
                    <a:pt x="1339" y="198"/>
                  </a:lnTo>
                  <a:lnTo>
                    <a:pt x="1268" y="251"/>
                  </a:lnTo>
                  <a:lnTo>
                    <a:pt x="765" y="413"/>
                  </a:lnTo>
                  <a:lnTo>
                    <a:pt x="335" y="503"/>
                  </a:lnTo>
                  <a:lnTo>
                    <a:pt x="0" y="617"/>
                  </a:lnTo>
                  <a:lnTo>
                    <a:pt x="299" y="539"/>
                  </a:lnTo>
                  <a:lnTo>
                    <a:pt x="735" y="449"/>
                  </a:lnTo>
                  <a:lnTo>
                    <a:pt x="1178" y="311"/>
                  </a:lnTo>
                  <a:lnTo>
                    <a:pt x="981" y="491"/>
                  </a:lnTo>
                  <a:lnTo>
                    <a:pt x="867" y="743"/>
                  </a:lnTo>
                  <a:lnTo>
                    <a:pt x="861" y="743"/>
                  </a:lnTo>
                  <a:lnTo>
                    <a:pt x="933" y="743"/>
                  </a:lnTo>
                  <a:lnTo>
                    <a:pt x="1022" y="497"/>
                  </a:lnTo>
                  <a:lnTo>
                    <a:pt x="1297" y="281"/>
                  </a:lnTo>
                  <a:lnTo>
                    <a:pt x="1531" y="449"/>
                  </a:lnTo>
                  <a:lnTo>
                    <a:pt x="1770" y="677"/>
                  </a:lnTo>
                  <a:lnTo>
                    <a:pt x="1854" y="743"/>
                  </a:lnTo>
                  <a:lnTo>
                    <a:pt x="1919" y="743"/>
                  </a:lnTo>
                  <a:lnTo>
                    <a:pt x="1692" y="527"/>
                  </a:lnTo>
                  <a:lnTo>
                    <a:pt x="1387" y="239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" name="Rectangle 12"/>
            <p:cNvSpPr>
              <a:spLocks noChangeArrowheads="1"/>
            </p:cNvSpPr>
            <p:nvPr/>
          </p:nvSpPr>
          <p:spPr bwMode="hidden">
            <a:xfrm>
              <a:off x="192" y="127"/>
              <a:ext cx="1" cy="1"/>
            </a:xfrm>
            <a:prstGeom prst="rect">
              <a:avLst/>
            </a:prstGeom>
            <a:solidFill>
              <a:srgbClr val="9A1E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5" name="Rectangle 13"/>
            <p:cNvSpPr>
              <a:spLocks noChangeArrowheads="1"/>
            </p:cNvSpPr>
            <p:nvPr/>
          </p:nvSpPr>
          <p:spPr bwMode="hidden">
            <a:xfrm>
              <a:off x="204" y="131"/>
              <a:ext cx="1" cy="1"/>
            </a:xfrm>
            <a:prstGeom prst="rect">
              <a:avLst/>
            </a:prstGeom>
            <a:solidFill>
              <a:srgbClr val="9A1E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0" y="4032"/>
              <a:ext cx="5760" cy="288"/>
            </a:xfrm>
            <a:custGeom>
              <a:avLst/>
              <a:gdLst>
                <a:gd name="T0" fmla="*/ 5740 w 5740"/>
                <a:gd name="T1" fmla="*/ 288 h 288"/>
                <a:gd name="T2" fmla="*/ 0 w 5740"/>
                <a:gd name="T3" fmla="*/ 288 h 288"/>
                <a:gd name="T4" fmla="*/ 0 w 5740"/>
                <a:gd name="T5" fmla="*/ 0 h 288"/>
                <a:gd name="T6" fmla="*/ 5740 w 5740"/>
                <a:gd name="T7" fmla="*/ 0 h 288"/>
                <a:gd name="T8" fmla="*/ 5740 w 5740"/>
                <a:gd name="T9" fmla="*/ 288 h 288"/>
                <a:gd name="T10" fmla="*/ 5740 w 5740"/>
                <a:gd name="T11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7" name="Freeform 15"/>
            <p:cNvSpPr>
              <a:spLocks/>
            </p:cNvSpPr>
            <p:nvPr/>
          </p:nvSpPr>
          <p:spPr bwMode="hidden">
            <a:xfrm>
              <a:off x="0" y="4032"/>
              <a:ext cx="5760" cy="336"/>
            </a:xfrm>
            <a:custGeom>
              <a:avLst/>
              <a:gdLst>
                <a:gd name="T0" fmla="*/ 5740 w 5740"/>
                <a:gd name="T1" fmla="*/ 288 h 288"/>
                <a:gd name="T2" fmla="*/ 0 w 5740"/>
                <a:gd name="T3" fmla="*/ 288 h 288"/>
                <a:gd name="T4" fmla="*/ 0 w 5740"/>
                <a:gd name="T5" fmla="*/ 0 h 288"/>
                <a:gd name="T6" fmla="*/ 5740 w 5740"/>
                <a:gd name="T7" fmla="*/ 0 h 288"/>
                <a:gd name="T8" fmla="*/ 5740 w 5740"/>
                <a:gd name="T9" fmla="*/ 288 h 288"/>
                <a:gd name="T10" fmla="*/ 5740 w 5740"/>
                <a:gd name="T11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8" name="Freeform 16"/>
            <p:cNvSpPr>
              <a:spLocks/>
            </p:cNvSpPr>
            <p:nvPr/>
          </p:nvSpPr>
          <p:spPr bwMode="hidden">
            <a:xfrm>
              <a:off x="0" y="0"/>
              <a:ext cx="5760" cy="288"/>
            </a:xfrm>
            <a:custGeom>
              <a:avLst/>
              <a:gdLst>
                <a:gd name="T0" fmla="*/ 5740 w 5740"/>
                <a:gd name="T1" fmla="*/ 288 h 288"/>
                <a:gd name="T2" fmla="*/ 0 w 5740"/>
                <a:gd name="T3" fmla="*/ 288 h 288"/>
                <a:gd name="T4" fmla="*/ 0 w 5740"/>
                <a:gd name="T5" fmla="*/ 0 h 288"/>
                <a:gd name="T6" fmla="*/ 5740 w 5740"/>
                <a:gd name="T7" fmla="*/ 0 h 288"/>
                <a:gd name="T8" fmla="*/ 5740 w 5740"/>
                <a:gd name="T9" fmla="*/ 288 h 288"/>
                <a:gd name="T10" fmla="*/ 5740 w 5740"/>
                <a:gd name="T11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56078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9" name="Freeform 17"/>
            <p:cNvSpPr>
              <a:spLocks/>
            </p:cNvSpPr>
            <p:nvPr/>
          </p:nvSpPr>
          <p:spPr bwMode="hidden">
            <a:xfrm>
              <a:off x="509" y="229"/>
              <a:ext cx="3188" cy="2024"/>
            </a:xfrm>
            <a:custGeom>
              <a:avLst/>
              <a:gdLst>
                <a:gd name="T0" fmla="*/ 871 w 3188"/>
                <a:gd name="T1" fmla="*/ 1423 h 2024"/>
                <a:gd name="T2" fmla="*/ 907 w 3188"/>
                <a:gd name="T3" fmla="*/ 1393 h 2024"/>
                <a:gd name="T4" fmla="*/ 991 w 3188"/>
                <a:gd name="T5" fmla="*/ 1320 h 2024"/>
                <a:gd name="T6" fmla="*/ 1033 w 3188"/>
                <a:gd name="T7" fmla="*/ 1297 h 2024"/>
                <a:gd name="T8" fmla="*/ 1086 w 3188"/>
                <a:gd name="T9" fmla="*/ 1249 h 2024"/>
                <a:gd name="T10" fmla="*/ 1123 w 3188"/>
                <a:gd name="T11" fmla="*/ 1219 h 2024"/>
                <a:gd name="T12" fmla="*/ 1057 w 3188"/>
                <a:gd name="T13" fmla="*/ 1153 h 2024"/>
                <a:gd name="T14" fmla="*/ 877 w 3188"/>
                <a:gd name="T15" fmla="*/ 1021 h 2024"/>
                <a:gd name="T16" fmla="*/ 655 w 3188"/>
                <a:gd name="T17" fmla="*/ 907 h 2024"/>
                <a:gd name="T18" fmla="*/ 655 w 3188"/>
                <a:gd name="T19" fmla="*/ 846 h 2024"/>
                <a:gd name="T20" fmla="*/ 643 w 3188"/>
                <a:gd name="T21" fmla="*/ 708 h 2024"/>
                <a:gd name="T22" fmla="*/ 552 w 3188"/>
                <a:gd name="T23" fmla="*/ 642 h 2024"/>
                <a:gd name="T24" fmla="*/ 510 w 3188"/>
                <a:gd name="T25" fmla="*/ 570 h 2024"/>
                <a:gd name="T26" fmla="*/ 637 w 3188"/>
                <a:gd name="T27" fmla="*/ 564 h 2024"/>
                <a:gd name="T28" fmla="*/ 763 w 3188"/>
                <a:gd name="T29" fmla="*/ 570 h 2024"/>
                <a:gd name="T30" fmla="*/ 1091 w 3188"/>
                <a:gd name="T31" fmla="*/ 850 h 2024"/>
                <a:gd name="T32" fmla="*/ 1009 w 3188"/>
                <a:gd name="T33" fmla="*/ 566 h 2024"/>
                <a:gd name="T34" fmla="*/ 1054 w 3188"/>
                <a:gd name="T35" fmla="*/ 265 h 2024"/>
                <a:gd name="T36" fmla="*/ 1249 w 3188"/>
                <a:gd name="T37" fmla="*/ 0 h 2024"/>
                <a:gd name="T38" fmla="*/ 1466 w 3188"/>
                <a:gd name="T39" fmla="*/ 292 h 2024"/>
                <a:gd name="T40" fmla="*/ 1475 w 3188"/>
                <a:gd name="T41" fmla="*/ 548 h 2024"/>
                <a:gd name="T42" fmla="*/ 1567 w 3188"/>
                <a:gd name="T43" fmla="*/ 630 h 2024"/>
                <a:gd name="T44" fmla="*/ 1795 w 3188"/>
                <a:gd name="T45" fmla="*/ 365 h 2024"/>
                <a:gd name="T46" fmla="*/ 2245 w 3188"/>
                <a:gd name="T47" fmla="*/ 150 h 2024"/>
                <a:gd name="T48" fmla="*/ 2618 w 3188"/>
                <a:gd name="T49" fmla="*/ 180 h 2024"/>
                <a:gd name="T50" fmla="*/ 3050 w 3188"/>
                <a:gd name="T51" fmla="*/ 150 h 2024"/>
                <a:gd name="T52" fmla="*/ 3140 w 3188"/>
                <a:gd name="T53" fmla="*/ 210 h 2024"/>
                <a:gd name="T54" fmla="*/ 2990 w 3188"/>
                <a:gd name="T55" fmla="*/ 210 h 2024"/>
                <a:gd name="T56" fmla="*/ 2834 w 3188"/>
                <a:gd name="T57" fmla="*/ 377 h 2024"/>
                <a:gd name="T58" fmla="*/ 2702 w 3188"/>
                <a:gd name="T59" fmla="*/ 648 h 2024"/>
                <a:gd name="T60" fmla="*/ 2582 w 3188"/>
                <a:gd name="T61" fmla="*/ 828 h 2024"/>
                <a:gd name="T62" fmla="*/ 2234 w 3188"/>
                <a:gd name="T63" fmla="*/ 1009 h 2024"/>
                <a:gd name="T64" fmla="*/ 1963 w 3188"/>
                <a:gd name="T65" fmla="*/ 1075 h 2024"/>
                <a:gd name="T66" fmla="*/ 2257 w 3188"/>
                <a:gd name="T67" fmla="*/ 1111 h 2024"/>
                <a:gd name="T68" fmla="*/ 2600 w 3188"/>
                <a:gd name="T69" fmla="*/ 1207 h 2024"/>
                <a:gd name="T70" fmla="*/ 2894 w 3188"/>
                <a:gd name="T71" fmla="*/ 1441 h 2024"/>
                <a:gd name="T72" fmla="*/ 3122 w 3188"/>
                <a:gd name="T73" fmla="*/ 1555 h 2024"/>
                <a:gd name="T74" fmla="*/ 3032 w 3188"/>
                <a:gd name="T75" fmla="*/ 1585 h 2024"/>
                <a:gd name="T76" fmla="*/ 3008 w 3188"/>
                <a:gd name="T77" fmla="*/ 1591 h 2024"/>
                <a:gd name="T78" fmla="*/ 2960 w 3188"/>
                <a:gd name="T79" fmla="*/ 1597 h 2024"/>
                <a:gd name="T80" fmla="*/ 2882 w 3188"/>
                <a:gd name="T81" fmla="*/ 1609 h 2024"/>
                <a:gd name="T82" fmla="*/ 2846 w 3188"/>
                <a:gd name="T83" fmla="*/ 1609 h 2024"/>
                <a:gd name="T84" fmla="*/ 2774 w 3188"/>
                <a:gd name="T85" fmla="*/ 1615 h 2024"/>
                <a:gd name="T86" fmla="*/ 2726 w 3188"/>
                <a:gd name="T87" fmla="*/ 1621 h 2024"/>
                <a:gd name="T88" fmla="*/ 2708 w 3188"/>
                <a:gd name="T89" fmla="*/ 1621 h 2024"/>
                <a:gd name="T90" fmla="*/ 2594 w 3188"/>
                <a:gd name="T91" fmla="*/ 1657 h 2024"/>
                <a:gd name="T92" fmla="*/ 2533 w 3188"/>
                <a:gd name="T93" fmla="*/ 1663 h 2024"/>
                <a:gd name="T94" fmla="*/ 2444 w 3188"/>
                <a:gd name="T95" fmla="*/ 1675 h 2024"/>
                <a:gd name="T96" fmla="*/ 2378 w 3188"/>
                <a:gd name="T97" fmla="*/ 1687 h 2024"/>
                <a:gd name="T98" fmla="*/ 2360 w 3188"/>
                <a:gd name="T99" fmla="*/ 1705 h 2024"/>
                <a:gd name="T100" fmla="*/ 2305 w 3188"/>
                <a:gd name="T101" fmla="*/ 1687 h 2024"/>
                <a:gd name="T102" fmla="*/ 2263 w 3188"/>
                <a:gd name="T103" fmla="*/ 1663 h 2024"/>
                <a:gd name="T104" fmla="*/ 2017 w 3188"/>
                <a:gd name="T105" fmla="*/ 1585 h 2024"/>
                <a:gd name="T106" fmla="*/ 1711 w 3188"/>
                <a:gd name="T107" fmla="*/ 1453 h 2024"/>
                <a:gd name="T108" fmla="*/ 1880 w 3188"/>
                <a:gd name="T109" fmla="*/ 1844 h 2024"/>
                <a:gd name="T110" fmla="*/ 1771 w 3188"/>
                <a:gd name="T111" fmla="*/ 1922 h 2024"/>
                <a:gd name="T112" fmla="*/ 1531 w 3188"/>
                <a:gd name="T113" fmla="*/ 1753 h 2024"/>
                <a:gd name="T114" fmla="*/ 1411 w 3188"/>
                <a:gd name="T115" fmla="*/ 1477 h 2024"/>
                <a:gd name="T116" fmla="*/ 1219 w 3188"/>
                <a:gd name="T117" fmla="*/ 1291 h 2024"/>
                <a:gd name="T118" fmla="*/ 127 w 3188"/>
                <a:gd name="T119" fmla="*/ 2006 h 2024"/>
                <a:gd name="T120" fmla="*/ 865 w 3188"/>
                <a:gd name="T121" fmla="*/ 1429 h 2024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3188" h="2024">
                  <a:moveTo>
                    <a:pt x="865" y="1429"/>
                  </a:moveTo>
                  <a:lnTo>
                    <a:pt x="871" y="1423"/>
                  </a:lnTo>
                  <a:lnTo>
                    <a:pt x="889" y="1411"/>
                  </a:lnTo>
                  <a:lnTo>
                    <a:pt x="907" y="1393"/>
                  </a:lnTo>
                  <a:lnTo>
                    <a:pt x="937" y="1369"/>
                  </a:lnTo>
                  <a:lnTo>
                    <a:pt x="991" y="1320"/>
                  </a:lnTo>
                  <a:lnTo>
                    <a:pt x="1015" y="1309"/>
                  </a:lnTo>
                  <a:lnTo>
                    <a:pt x="1033" y="1297"/>
                  </a:lnTo>
                  <a:lnTo>
                    <a:pt x="1057" y="1279"/>
                  </a:lnTo>
                  <a:lnTo>
                    <a:pt x="1086" y="1249"/>
                  </a:lnTo>
                  <a:lnTo>
                    <a:pt x="1111" y="1225"/>
                  </a:lnTo>
                  <a:lnTo>
                    <a:pt x="1123" y="1219"/>
                  </a:lnTo>
                  <a:lnTo>
                    <a:pt x="1123" y="1213"/>
                  </a:lnTo>
                  <a:lnTo>
                    <a:pt x="1057" y="1153"/>
                  </a:lnTo>
                  <a:lnTo>
                    <a:pt x="979" y="1051"/>
                  </a:lnTo>
                  <a:lnTo>
                    <a:pt x="877" y="1021"/>
                  </a:lnTo>
                  <a:lnTo>
                    <a:pt x="685" y="931"/>
                  </a:lnTo>
                  <a:lnTo>
                    <a:pt x="655" y="907"/>
                  </a:lnTo>
                  <a:lnTo>
                    <a:pt x="721" y="876"/>
                  </a:lnTo>
                  <a:lnTo>
                    <a:pt x="655" y="846"/>
                  </a:lnTo>
                  <a:lnTo>
                    <a:pt x="612" y="774"/>
                  </a:lnTo>
                  <a:lnTo>
                    <a:pt x="643" y="708"/>
                  </a:lnTo>
                  <a:lnTo>
                    <a:pt x="600" y="660"/>
                  </a:lnTo>
                  <a:lnTo>
                    <a:pt x="552" y="642"/>
                  </a:lnTo>
                  <a:lnTo>
                    <a:pt x="528" y="594"/>
                  </a:lnTo>
                  <a:lnTo>
                    <a:pt x="510" y="570"/>
                  </a:lnTo>
                  <a:lnTo>
                    <a:pt x="552" y="552"/>
                  </a:lnTo>
                  <a:lnTo>
                    <a:pt x="637" y="564"/>
                  </a:lnTo>
                  <a:lnTo>
                    <a:pt x="721" y="576"/>
                  </a:lnTo>
                  <a:lnTo>
                    <a:pt x="763" y="570"/>
                  </a:lnTo>
                  <a:lnTo>
                    <a:pt x="931" y="696"/>
                  </a:lnTo>
                  <a:lnTo>
                    <a:pt x="1091" y="850"/>
                  </a:lnTo>
                  <a:lnTo>
                    <a:pt x="1073" y="685"/>
                  </a:lnTo>
                  <a:lnTo>
                    <a:pt x="1009" y="566"/>
                  </a:lnTo>
                  <a:lnTo>
                    <a:pt x="945" y="393"/>
                  </a:lnTo>
                  <a:lnTo>
                    <a:pt x="1054" y="265"/>
                  </a:lnTo>
                  <a:lnTo>
                    <a:pt x="1137" y="45"/>
                  </a:lnTo>
                  <a:lnTo>
                    <a:pt x="1249" y="0"/>
                  </a:lnTo>
                  <a:lnTo>
                    <a:pt x="1338" y="137"/>
                  </a:lnTo>
                  <a:lnTo>
                    <a:pt x="1466" y="292"/>
                  </a:lnTo>
                  <a:lnTo>
                    <a:pt x="1502" y="411"/>
                  </a:lnTo>
                  <a:lnTo>
                    <a:pt x="1475" y="548"/>
                  </a:lnTo>
                  <a:lnTo>
                    <a:pt x="1347" y="768"/>
                  </a:lnTo>
                  <a:lnTo>
                    <a:pt x="1567" y="630"/>
                  </a:lnTo>
                  <a:lnTo>
                    <a:pt x="1687" y="462"/>
                  </a:lnTo>
                  <a:lnTo>
                    <a:pt x="1795" y="365"/>
                  </a:lnTo>
                  <a:lnTo>
                    <a:pt x="1940" y="239"/>
                  </a:lnTo>
                  <a:lnTo>
                    <a:pt x="2245" y="150"/>
                  </a:lnTo>
                  <a:lnTo>
                    <a:pt x="2498" y="138"/>
                  </a:lnTo>
                  <a:lnTo>
                    <a:pt x="2618" y="180"/>
                  </a:lnTo>
                  <a:lnTo>
                    <a:pt x="2815" y="138"/>
                  </a:lnTo>
                  <a:lnTo>
                    <a:pt x="3050" y="150"/>
                  </a:lnTo>
                  <a:lnTo>
                    <a:pt x="3176" y="168"/>
                  </a:lnTo>
                  <a:lnTo>
                    <a:pt x="3140" y="210"/>
                  </a:lnTo>
                  <a:lnTo>
                    <a:pt x="3116" y="192"/>
                  </a:lnTo>
                  <a:lnTo>
                    <a:pt x="2990" y="210"/>
                  </a:lnTo>
                  <a:lnTo>
                    <a:pt x="2906" y="263"/>
                  </a:lnTo>
                  <a:lnTo>
                    <a:pt x="2834" y="377"/>
                  </a:lnTo>
                  <a:lnTo>
                    <a:pt x="2768" y="534"/>
                  </a:lnTo>
                  <a:lnTo>
                    <a:pt x="2702" y="648"/>
                  </a:lnTo>
                  <a:lnTo>
                    <a:pt x="2738" y="726"/>
                  </a:lnTo>
                  <a:lnTo>
                    <a:pt x="2582" y="828"/>
                  </a:lnTo>
                  <a:lnTo>
                    <a:pt x="2444" y="913"/>
                  </a:lnTo>
                  <a:lnTo>
                    <a:pt x="2234" y="1009"/>
                  </a:lnTo>
                  <a:lnTo>
                    <a:pt x="2096" y="1063"/>
                  </a:lnTo>
                  <a:lnTo>
                    <a:pt x="1963" y="1075"/>
                  </a:lnTo>
                  <a:lnTo>
                    <a:pt x="2035" y="1117"/>
                  </a:lnTo>
                  <a:lnTo>
                    <a:pt x="2257" y="1111"/>
                  </a:lnTo>
                  <a:lnTo>
                    <a:pt x="2545" y="1135"/>
                  </a:lnTo>
                  <a:lnTo>
                    <a:pt x="2600" y="1207"/>
                  </a:lnTo>
                  <a:lnTo>
                    <a:pt x="2726" y="1303"/>
                  </a:lnTo>
                  <a:lnTo>
                    <a:pt x="2894" y="1441"/>
                  </a:lnTo>
                  <a:lnTo>
                    <a:pt x="2984" y="1471"/>
                  </a:lnTo>
                  <a:lnTo>
                    <a:pt x="3122" y="1555"/>
                  </a:lnTo>
                  <a:lnTo>
                    <a:pt x="3188" y="1543"/>
                  </a:lnTo>
                  <a:lnTo>
                    <a:pt x="3032" y="1585"/>
                  </a:lnTo>
                  <a:lnTo>
                    <a:pt x="3026" y="1585"/>
                  </a:lnTo>
                  <a:lnTo>
                    <a:pt x="3008" y="1591"/>
                  </a:lnTo>
                  <a:lnTo>
                    <a:pt x="2984" y="1591"/>
                  </a:lnTo>
                  <a:lnTo>
                    <a:pt x="2960" y="1597"/>
                  </a:lnTo>
                  <a:lnTo>
                    <a:pt x="2906" y="1603"/>
                  </a:lnTo>
                  <a:lnTo>
                    <a:pt x="2882" y="1609"/>
                  </a:lnTo>
                  <a:lnTo>
                    <a:pt x="2864" y="1609"/>
                  </a:lnTo>
                  <a:lnTo>
                    <a:pt x="2846" y="1609"/>
                  </a:lnTo>
                  <a:lnTo>
                    <a:pt x="2828" y="1609"/>
                  </a:lnTo>
                  <a:lnTo>
                    <a:pt x="2774" y="1615"/>
                  </a:lnTo>
                  <a:lnTo>
                    <a:pt x="2750" y="1615"/>
                  </a:lnTo>
                  <a:lnTo>
                    <a:pt x="2726" y="1621"/>
                  </a:lnTo>
                  <a:lnTo>
                    <a:pt x="2714" y="1621"/>
                  </a:lnTo>
                  <a:lnTo>
                    <a:pt x="2708" y="1621"/>
                  </a:lnTo>
                  <a:lnTo>
                    <a:pt x="2606" y="1657"/>
                  </a:lnTo>
                  <a:lnTo>
                    <a:pt x="2594" y="1657"/>
                  </a:lnTo>
                  <a:lnTo>
                    <a:pt x="2569" y="1657"/>
                  </a:lnTo>
                  <a:lnTo>
                    <a:pt x="2533" y="1663"/>
                  </a:lnTo>
                  <a:lnTo>
                    <a:pt x="2486" y="1669"/>
                  </a:lnTo>
                  <a:lnTo>
                    <a:pt x="2444" y="1675"/>
                  </a:lnTo>
                  <a:lnTo>
                    <a:pt x="2408" y="1681"/>
                  </a:lnTo>
                  <a:lnTo>
                    <a:pt x="2378" y="1687"/>
                  </a:lnTo>
                  <a:lnTo>
                    <a:pt x="2366" y="1699"/>
                  </a:lnTo>
                  <a:lnTo>
                    <a:pt x="2360" y="1705"/>
                  </a:lnTo>
                  <a:lnTo>
                    <a:pt x="2342" y="1705"/>
                  </a:lnTo>
                  <a:lnTo>
                    <a:pt x="2305" y="1687"/>
                  </a:lnTo>
                  <a:lnTo>
                    <a:pt x="2275" y="1669"/>
                  </a:lnTo>
                  <a:lnTo>
                    <a:pt x="2263" y="1663"/>
                  </a:lnTo>
                  <a:lnTo>
                    <a:pt x="2257" y="1657"/>
                  </a:lnTo>
                  <a:lnTo>
                    <a:pt x="2017" y="1585"/>
                  </a:lnTo>
                  <a:lnTo>
                    <a:pt x="1844" y="1489"/>
                  </a:lnTo>
                  <a:lnTo>
                    <a:pt x="1711" y="1453"/>
                  </a:lnTo>
                  <a:lnTo>
                    <a:pt x="1856" y="1693"/>
                  </a:lnTo>
                  <a:lnTo>
                    <a:pt x="1880" y="1844"/>
                  </a:lnTo>
                  <a:lnTo>
                    <a:pt x="1856" y="1994"/>
                  </a:lnTo>
                  <a:lnTo>
                    <a:pt x="1771" y="1922"/>
                  </a:lnTo>
                  <a:lnTo>
                    <a:pt x="1616" y="1795"/>
                  </a:lnTo>
                  <a:lnTo>
                    <a:pt x="1531" y="1753"/>
                  </a:lnTo>
                  <a:lnTo>
                    <a:pt x="1483" y="1633"/>
                  </a:lnTo>
                  <a:lnTo>
                    <a:pt x="1411" y="1477"/>
                  </a:lnTo>
                  <a:lnTo>
                    <a:pt x="1358" y="1381"/>
                  </a:lnTo>
                  <a:lnTo>
                    <a:pt x="1219" y="1291"/>
                  </a:lnTo>
                  <a:lnTo>
                    <a:pt x="1147" y="1279"/>
                  </a:lnTo>
                  <a:lnTo>
                    <a:pt x="127" y="2006"/>
                  </a:lnTo>
                  <a:lnTo>
                    <a:pt x="0" y="2024"/>
                  </a:lnTo>
                  <a:lnTo>
                    <a:pt x="865" y="1429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" name="Freeform 18"/>
            <p:cNvSpPr>
              <a:spLocks/>
            </p:cNvSpPr>
            <p:nvPr/>
          </p:nvSpPr>
          <p:spPr bwMode="hidden">
            <a:xfrm>
              <a:off x="1344" y="293"/>
              <a:ext cx="2144" cy="1787"/>
            </a:xfrm>
            <a:custGeom>
              <a:avLst/>
              <a:gdLst>
                <a:gd name="T0" fmla="*/ 318 w 2144"/>
                <a:gd name="T1" fmla="*/ 1078 h 1787"/>
                <a:gd name="T2" fmla="*/ 217 w 2144"/>
                <a:gd name="T3" fmla="*/ 928 h 1787"/>
                <a:gd name="T4" fmla="*/ 102 w 2144"/>
                <a:gd name="T5" fmla="*/ 808 h 1787"/>
                <a:gd name="T6" fmla="*/ 36 w 2144"/>
                <a:gd name="T7" fmla="*/ 742 h 1787"/>
                <a:gd name="T8" fmla="*/ 0 w 2144"/>
                <a:gd name="T9" fmla="*/ 700 h 1787"/>
                <a:gd name="T10" fmla="*/ 270 w 2144"/>
                <a:gd name="T11" fmla="*/ 958 h 1787"/>
                <a:gd name="T12" fmla="*/ 294 w 2144"/>
                <a:gd name="T13" fmla="*/ 1006 h 1787"/>
                <a:gd name="T14" fmla="*/ 367 w 2144"/>
                <a:gd name="T15" fmla="*/ 670 h 1787"/>
                <a:gd name="T16" fmla="*/ 379 w 2144"/>
                <a:gd name="T17" fmla="*/ 411 h 1787"/>
                <a:gd name="T18" fmla="*/ 347 w 2144"/>
                <a:gd name="T19" fmla="*/ 118 h 1787"/>
                <a:gd name="T20" fmla="*/ 393 w 2144"/>
                <a:gd name="T21" fmla="*/ 0 h 1787"/>
                <a:gd name="T22" fmla="*/ 397 w 2144"/>
                <a:gd name="T23" fmla="*/ 357 h 1787"/>
                <a:gd name="T24" fmla="*/ 421 w 2144"/>
                <a:gd name="T25" fmla="*/ 609 h 1787"/>
                <a:gd name="T26" fmla="*/ 385 w 2144"/>
                <a:gd name="T27" fmla="*/ 826 h 1787"/>
                <a:gd name="T28" fmla="*/ 385 w 2144"/>
                <a:gd name="T29" fmla="*/ 1036 h 1787"/>
                <a:gd name="T30" fmla="*/ 877 w 2144"/>
                <a:gd name="T31" fmla="*/ 784 h 1787"/>
                <a:gd name="T32" fmla="*/ 1309 w 2144"/>
                <a:gd name="T33" fmla="*/ 555 h 1787"/>
                <a:gd name="T34" fmla="*/ 1802 w 2144"/>
                <a:gd name="T35" fmla="*/ 249 h 1787"/>
                <a:gd name="T36" fmla="*/ 2096 w 2144"/>
                <a:gd name="T37" fmla="*/ 69 h 1787"/>
                <a:gd name="T38" fmla="*/ 1814 w 2144"/>
                <a:gd name="T39" fmla="*/ 279 h 1787"/>
                <a:gd name="T40" fmla="*/ 1453 w 2144"/>
                <a:gd name="T41" fmla="*/ 501 h 1787"/>
                <a:gd name="T42" fmla="*/ 1123 w 2144"/>
                <a:gd name="T43" fmla="*/ 700 h 1787"/>
                <a:gd name="T44" fmla="*/ 739 w 2144"/>
                <a:gd name="T45" fmla="*/ 898 h 1787"/>
                <a:gd name="T46" fmla="*/ 463 w 2144"/>
                <a:gd name="T47" fmla="*/ 1084 h 1787"/>
                <a:gd name="T48" fmla="*/ 817 w 2144"/>
                <a:gd name="T49" fmla="*/ 1193 h 1787"/>
                <a:gd name="T50" fmla="*/ 1285 w 2144"/>
                <a:gd name="T51" fmla="*/ 1187 h 1787"/>
                <a:gd name="T52" fmla="*/ 1916 w 2144"/>
                <a:gd name="T53" fmla="*/ 1396 h 1787"/>
                <a:gd name="T54" fmla="*/ 2144 w 2144"/>
                <a:gd name="T55" fmla="*/ 1420 h 1787"/>
                <a:gd name="T56" fmla="*/ 1814 w 2144"/>
                <a:gd name="T57" fmla="*/ 1408 h 1787"/>
                <a:gd name="T58" fmla="*/ 1435 w 2144"/>
                <a:gd name="T59" fmla="*/ 1288 h 1787"/>
                <a:gd name="T60" fmla="*/ 1219 w 2144"/>
                <a:gd name="T61" fmla="*/ 1229 h 1787"/>
                <a:gd name="T62" fmla="*/ 799 w 2144"/>
                <a:gd name="T63" fmla="*/ 1223 h 1787"/>
                <a:gd name="T64" fmla="*/ 505 w 2144"/>
                <a:gd name="T65" fmla="*/ 1145 h 1787"/>
                <a:gd name="T66" fmla="*/ 733 w 2144"/>
                <a:gd name="T67" fmla="*/ 1378 h 1787"/>
                <a:gd name="T68" fmla="*/ 877 w 2144"/>
                <a:gd name="T69" fmla="*/ 1619 h 1787"/>
                <a:gd name="T70" fmla="*/ 1009 w 2144"/>
                <a:gd name="T71" fmla="*/ 1787 h 1787"/>
                <a:gd name="T72" fmla="*/ 817 w 2144"/>
                <a:gd name="T73" fmla="*/ 1607 h 1787"/>
                <a:gd name="T74" fmla="*/ 673 w 2144"/>
                <a:gd name="T75" fmla="*/ 1372 h 1787"/>
                <a:gd name="T76" fmla="*/ 415 w 2144"/>
                <a:gd name="T77" fmla="*/ 1109 h 1787"/>
                <a:gd name="T78" fmla="*/ 318 w 2144"/>
                <a:gd name="T79" fmla="*/ 1078 h 1787"/>
                <a:gd name="T80" fmla="*/ 318 w 2144"/>
                <a:gd name="T81" fmla="*/ 1078 h 1787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2144" h="1787">
                  <a:moveTo>
                    <a:pt x="318" y="1078"/>
                  </a:moveTo>
                  <a:lnTo>
                    <a:pt x="217" y="928"/>
                  </a:lnTo>
                  <a:lnTo>
                    <a:pt x="102" y="808"/>
                  </a:lnTo>
                  <a:lnTo>
                    <a:pt x="36" y="742"/>
                  </a:lnTo>
                  <a:lnTo>
                    <a:pt x="0" y="700"/>
                  </a:lnTo>
                  <a:lnTo>
                    <a:pt x="270" y="958"/>
                  </a:lnTo>
                  <a:lnTo>
                    <a:pt x="294" y="1006"/>
                  </a:lnTo>
                  <a:lnTo>
                    <a:pt x="367" y="670"/>
                  </a:lnTo>
                  <a:lnTo>
                    <a:pt x="379" y="411"/>
                  </a:lnTo>
                  <a:lnTo>
                    <a:pt x="347" y="118"/>
                  </a:lnTo>
                  <a:lnTo>
                    <a:pt x="393" y="0"/>
                  </a:lnTo>
                  <a:lnTo>
                    <a:pt x="397" y="357"/>
                  </a:lnTo>
                  <a:lnTo>
                    <a:pt x="421" y="609"/>
                  </a:lnTo>
                  <a:lnTo>
                    <a:pt x="385" y="826"/>
                  </a:lnTo>
                  <a:lnTo>
                    <a:pt x="385" y="1036"/>
                  </a:lnTo>
                  <a:lnTo>
                    <a:pt x="877" y="784"/>
                  </a:lnTo>
                  <a:lnTo>
                    <a:pt x="1309" y="555"/>
                  </a:lnTo>
                  <a:lnTo>
                    <a:pt x="1802" y="249"/>
                  </a:lnTo>
                  <a:lnTo>
                    <a:pt x="2096" y="69"/>
                  </a:lnTo>
                  <a:lnTo>
                    <a:pt x="1814" y="279"/>
                  </a:lnTo>
                  <a:lnTo>
                    <a:pt x="1453" y="501"/>
                  </a:lnTo>
                  <a:lnTo>
                    <a:pt x="1123" y="700"/>
                  </a:lnTo>
                  <a:lnTo>
                    <a:pt x="739" y="898"/>
                  </a:lnTo>
                  <a:lnTo>
                    <a:pt x="463" y="1084"/>
                  </a:lnTo>
                  <a:lnTo>
                    <a:pt x="817" y="1193"/>
                  </a:lnTo>
                  <a:lnTo>
                    <a:pt x="1285" y="1187"/>
                  </a:lnTo>
                  <a:lnTo>
                    <a:pt x="1916" y="1396"/>
                  </a:lnTo>
                  <a:lnTo>
                    <a:pt x="2144" y="1420"/>
                  </a:lnTo>
                  <a:lnTo>
                    <a:pt x="1814" y="1408"/>
                  </a:lnTo>
                  <a:lnTo>
                    <a:pt x="1435" y="1288"/>
                  </a:lnTo>
                  <a:lnTo>
                    <a:pt x="1219" y="1229"/>
                  </a:lnTo>
                  <a:lnTo>
                    <a:pt x="799" y="1223"/>
                  </a:lnTo>
                  <a:lnTo>
                    <a:pt x="505" y="1145"/>
                  </a:lnTo>
                  <a:lnTo>
                    <a:pt x="733" y="1378"/>
                  </a:lnTo>
                  <a:lnTo>
                    <a:pt x="877" y="1619"/>
                  </a:lnTo>
                  <a:lnTo>
                    <a:pt x="1009" y="1787"/>
                  </a:lnTo>
                  <a:lnTo>
                    <a:pt x="817" y="1607"/>
                  </a:lnTo>
                  <a:lnTo>
                    <a:pt x="673" y="1372"/>
                  </a:lnTo>
                  <a:lnTo>
                    <a:pt x="415" y="1109"/>
                  </a:lnTo>
                  <a:lnTo>
                    <a:pt x="318" y="1078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" name="Freeform 19"/>
            <p:cNvSpPr>
              <a:spLocks/>
            </p:cNvSpPr>
            <p:nvPr/>
          </p:nvSpPr>
          <p:spPr bwMode="hidden">
            <a:xfrm>
              <a:off x="2932" y="1728"/>
              <a:ext cx="2828" cy="2366"/>
            </a:xfrm>
            <a:custGeom>
              <a:avLst/>
              <a:gdLst>
                <a:gd name="T0" fmla="*/ 1814 w 2828"/>
                <a:gd name="T1" fmla="*/ 606 h 2366"/>
                <a:gd name="T2" fmla="*/ 1615 w 2828"/>
                <a:gd name="T3" fmla="*/ 252 h 2366"/>
                <a:gd name="T4" fmla="*/ 1345 w 2828"/>
                <a:gd name="T5" fmla="*/ 132 h 2366"/>
                <a:gd name="T6" fmla="*/ 1381 w 2828"/>
                <a:gd name="T7" fmla="*/ 492 h 2366"/>
                <a:gd name="T8" fmla="*/ 955 w 2828"/>
                <a:gd name="T9" fmla="*/ 221 h 2366"/>
                <a:gd name="T10" fmla="*/ 877 w 2828"/>
                <a:gd name="T11" fmla="*/ 161 h 2366"/>
                <a:gd name="T12" fmla="*/ 841 w 2828"/>
                <a:gd name="T13" fmla="*/ 167 h 2366"/>
                <a:gd name="T14" fmla="*/ 720 w 2828"/>
                <a:gd name="T15" fmla="*/ 161 h 2366"/>
                <a:gd name="T16" fmla="*/ 613 w 2828"/>
                <a:gd name="T17" fmla="*/ 144 h 2366"/>
                <a:gd name="T18" fmla="*/ 492 w 2828"/>
                <a:gd name="T19" fmla="*/ 161 h 2366"/>
                <a:gd name="T20" fmla="*/ 432 w 2828"/>
                <a:gd name="T21" fmla="*/ 150 h 2366"/>
                <a:gd name="T22" fmla="*/ 342 w 2828"/>
                <a:gd name="T23" fmla="*/ 138 h 2366"/>
                <a:gd name="T24" fmla="*/ 246 w 2828"/>
                <a:gd name="T25" fmla="*/ 126 h 2366"/>
                <a:gd name="T26" fmla="*/ 174 w 2828"/>
                <a:gd name="T27" fmla="*/ 114 h 2366"/>
                <a:gd name="T28" fmla="*/ 216 w 2828"/>
                <a:gd name="T29" fmla="*/ 240 h 2366"/>
                <a:gd name="T30" fmla="*/ 607 w 2828"/>
                <a:gd name="T31" fmla="*/ 588 h 2366"/>
                <a:gd name="T32" fmla="*/ 1177 w 2828"/>
                <a:gd name="T33" fmla="*/ 817 h 2366"/>
                <a:gd name="T34" fmla="*/ 972 w 2828"/>
                <a:gd name="T35" fmla="*/ 871 h 2366"/>
                <a:gd name="T36" fmla="*/ 492 w 2828"/>
                <a:gd name="T37" fmla="*/ 1111 h 2366"/>
                <a:gd name="T38" fmla="*/ 276 w 2828"/>
                <a:gd name="T39" fmla="*/ 1441 h 2366"/>
                <a:gd name="T40" fmla="*/ 42 w 2828"/>
                <a:gd name="T41" fmla="*/ 1441 h 2366"/>
                <a:gd name="T42" fmla="*/ 367 w 2828"/>
                <a:gd name="T43" fmla="*/ 1585 h 2366"/>
                <a:gd name="T44" fmla="*/ 949 w 2828"/>
                <a:gd name="T45" fmla="*/ 1712 h 2366"/>
                <a:gd name="T46" fmla="*/ 1519 w 2828"/>
                <a:gd name="T47" fmla="*/ 1537 h 2366"/>
                <a:gd name="T48" fmla="*/ 1735 w 2828"/>
                <a:gd name="T49" fmla="*/ 1513 h 2366"/>
                <a:gd name="T50" fmla="*/ 1723 w 2828"/>
                <a:gd name="T51" fmla="*/ 1802 h 2366"/>
                <a:gd name="T52" fmla="*/ 2042 w 2828"/>
                <a:gd name="T53" fmla="*/ 2229 h 2366"/>
                <a:gd name="T54" fmla="*/ 2191 w 2828"/>
                <a:gd name="T55" fmla="*/ 2133 h 2366"/>
                <a:gd name="T56" fmla="*/ 2270 w 2828"/>
                <a:gd name="T57" fmla="*/ 1970 h 2366"/>
                <a:gd name="T58" fmla="*/ 2233 w 2828"/>
                <a:gd name="T59" fmla="*/ 1573 h 2366"/>
                <a:gd name="T60" fmla="*/ 2294 w 2828"/>
                <a:gd name="T61" fmla="*/ 1483 h 2366"/>
                <a:gd name="T62" fmla="*/ 2588 w 2828"/>
                <a:gd name="T63" fmla="*/ 1688 h 2366"/>
                <a:gd name="T64" fmla="*/ 2695 w 2828"/>
                <a:gd name="T65" fmla="*/ 1682 h 2366"/>
                <a:gd name="T66" fmla="*/ 2588 w 2828"/>
                <a:gd name="T67" fmla="*/ 1543 h 2366"/>
                <a:gd name="T68" fmla="*/ 2510 w 2828"/>
                <a:gd name="T69" fmla="*/ 1357 h 2366"/>
                <a:gd name="T70" fmla="*/ 2354 w 2828"/>
                <a:gd name="T71" fmla="*/ 1184 h 2366"/>
                <a:gd name="T72" fmla="*/ 2102 w 2828"/>
                <a:gd name="T73" fmla="*/ 931 h 2366"/>
                <a:gd name="T74" fmla="*/ 2137 w 2828"/>
                <a:gd name="T75" fmla="*/ 907 h 2366"/>
                <a:gd name="T76" fmla="*/ 2215 w 2828"/>
                <a:gd name="T77" fmla="*/ 871 h 2366"/>
                <a:gd name="T78" fmla="*/ 2324 w 2828"/>
                <a:gd name="T79" fmla="*/ 817 h 2366"/>
                <a:gd name="T80" fmla="*/ 2372 w 2828"/>
                <a:gd name="T81" fmla="*/ 787 h 2366"/>
                <a:gd name="T82" fmla="*/ 2078 w 2828"/>
                <a:gd name="T83" fmla="*/ 865 h 23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828" h="2366">
                  <a:moveTo>
                    <a:pt x="2006" y="835"/>
                  </a:moveTo>
                  <a:lnTo>
                    <a:pt x="1873" y="715"/>
                  </a:lnTo>
                  <a:lnTo>
                    <a:pt x="1814" y="606"/>
                  </a:lnTo>
                  <a:lnTo>
                    <a:pt x="1747" y="438"/>
                  </a:lnTo>
                  <a:lnTo>
                    <a:pt x="1699" y="312"/>
                  </a:lnTo>
                  <a:lnTo>
                    <a:pt x="1615" y="252"/>
                  </a:lnTo>
                  <a:lnTo>
                    <a:pt x="1453" y="84"/>
                  </a:lnTo>
                  <a:lnTo>
                    <a:pt x="1375" y="0"/>
                  </a:lnTo>
                  <a:lnTo>
                    <a:pt x="1345" y="132"/>
                  </a:lnTo>
                  <a:lnTo>
                    <a:pt x="1369" y="294"/>
                  </a:lnTo>
                  <a:lnTo>
                    <a:pt x="1513" y="558"/>
                  </a:lnTo>
                  <a:lnTo>
                    <a:pt x="1381" y="492"/>
                  </a:lnTo>
                  <a:lnTo>
                    <a:pt x="1201" y="360"/>
                  </a:lnTo>
                  <a:lnTo>
                    <a:pt x="961" y="227"/>
                  </a:lnTo>
                  <a:lnTo>
                    <a:pt x="955" y="221"/>
                  </a:lnTo>
                  <a:lnTo>
                    <a:pt x="949" y="215"/>
                  </a:lnTo>
                  <a:lnTo>
                    <a:pt x="913" y="185"/>
                  </a:lnTo>
                  <a:lnTo>
                    <a:pt x="877" y="161"/>
                  </a:lnTo>
                  <a:lnTo>
                    <a:pt x="859" y="156"/>
                  </a:lnTo>
                  <a:lnTo>
                    <a:pt x="853" y="161"/>
                  </a:lnTo>
                  <a:lnTo>
                    <a:pt x="841" y="167"/>
                  </a:lnTo>
                  <a:lnTo>
                    <a:pt x="810" y="173"/>
                  </a:lnTo>
                  <a:lnTo>
                    <a:pt x="768" y="167"/>
                  </a:lnTo>
                  <a:lnTo>
                    <a:pt x="720" y="161"/>
                  </a:lnTo>
                  <a:lnTo>
                    <a:pt x="678" y="156"/>
                  </a:lnTo>
                  <a:lnTo>
                    <a:pt x="637" y="150"/>
                  </a:lnTo>
                  <a:lnTo>
                    <a:pt x="613" y="144"/>
                  </a:lnTo>
                  <a:lnTo>
                    <a:pt x="601" y="144"/>
                  </a:lnTo>
                  <a:lnTo>
                    <a:pt x="498" y="161"/>
                  </a:lnTo>
                  <a:lnTo>
                    <a:pt x="492" y="161"/>
                  </a:lnTo>
                  <a:lnTo>
                    <a:pt x="480" y="156"/>
                  </a:lnTo>
                  <a:lnTo>
                    <a:pt x="456" y="156"/>
                  </a:lnTo>
                  <a:lnTo>
                    <a:pt x="432" y="150"/>
                  </a:lnTo>
                  <a:lnTo>
                    <a:pt x="379" y="144"/>
                  </a:lnTo>
                  <a:lnTo>
                    <a:pt x="361" y="138"/>
                  </a:lnTo>
                  <a:lnTo>
                    <a:pt x="342" y="138"/>
                  </a:lnTo>
                  <a:lnTo>
                    <a:pt x="324" y="138"/>
                  </a:lnTo>
                  <a:lnTo>
                    <a:pt x="300" y="132"/>
                  </a:lnTo>
                  <a:lnTo>
                    <a:pt x="246" y="126"/>
                  </a:lnTo>
                  <a:lnTo>
                    <a:pt x="216" y="120"/>
                  </a:lnTo>
                  <a:lnTo>
                    <a:pt x="192" y="120"/>
                  </a:lnTo>
                  <a:lnTo>
                    <a:pt x="174" y="114"/>
                  </a:lnTo>
                  <a:lnTo>
                    <a:pt x="168" y="114"/>
                  </a:lnTo>
                  <a:lnTo>
                    <a:pt x="6" y="120"/>
                  </a:lnTo>
                  <a:lnTo>
                    <a:pt x="216" y="240"/>
                  </a:lnTo>
                  <a:lnTo>
                    <a:pt x="306" y="294"/>
                  </a:lnTo>
                  <a:lnTo>
                    <a:pt x="480" y="462"/>
                  </a:lnTo>
                  <a:lnTo>
                    <a:pt x="607" y="588"/>
                  </a:lnTo>
                  <a:lnTo>
                    <a:pt x="655" y="672"/>
                  </a:lnTo>
                  <a:lnTo>
                    <a:pt x="949" y="769"/>
                  </a:lnTo>
                  <a:lnTo>
                    <a:pt x="1177" y="817"/>
                  </a:lnTo>
                  <a:lnTo>
                    <a:pt x="1249" y="871"/>
                  </a:lnTo>
                  <a:lnTo>
                    <a:pt x="1117" y="853"/>
                  </a:lnTo>
                  <a:lnTo>
                    <a:pt x="972" y="871"/>
                  </a:lnTo>
                  <a:lnTo>
                    <a:pt x="756" y="919"/>
                  </a:lnTo>
                  <a:lnTo>
                    <a:pt x="619" y="961"/>
                  </a:lnTo>
                  <a:lnTo>
                    <a:pt x="492" y="1111"/>
                  </a:lnTo>
                  <a:lnTo>
                    <a:pt x="420" y="1214"/>
                  </a:lnTo>
                  <a:lnTo>
                    <a:pt x="348" y="1345"/>
                  </a:lnTo>
                  <a:lnTo>
                    <a:pt x="276" y="1441"/>
                  </a:lnTo>
                  <a:lnTo>
                    <a:pt x="192" y="1471"/>
                  </a:lnTo>
                  <a:lnTo>
                    <a:pt x="66" y="1465"/>
                  </a:lnTo>
                  <a:lnTo>
                    <a:pt x="42" y="1441"/>
                  </a:lnTo>
                  <a:lnTo>
                    <a:pt x="0" y="1471"/>
                  </a:lnTo>
                  <a:lnTo>
                    <a:pt x="126" y="1519"/>
                  </a:lnTo>
                  <a:lnTo>
                    <a:pt x="367" y="1585"/>
                  </a:lnTo>
                  <a:lnTo>
                    <a:pt x="570" y="1591"/>
                  </a:lnTo>
                  <a:lnTo>
                    <a:pt x="690" y="1664"/>
                  </a:lnTo>
                  <a:lnTo>
                    <a:pt x="949" y="1712"/>
                  </a:lnTo>
                  <a:lnTo>
                    <a:pt x="1260" y="1694"/>
                  </a:lnTo>
                  <a:lnTo>
                    <a:pt x="1411" y="1603"/>
                  </a:lnTo>
                  <a:lnTo>
                    <a:pt x="1519" y="1537"/>
                  </a:lnTo>
                  <a:lnTo>
                    <a:pt x="1645" y="1399"/>
                  </a:lnTo>
                  <a:lnTo>
                    <a:pt x="1699" y="1387"/>
                  </a:lnTo>
                  <a:lnTo>
                    <a:pt x="1735" y="1513"/>
                  </a:lnTo>
                  <a:lnTo>
                    <a:pt x="1729" y="1567"/>
                  </a:lnTo>
                  <a:lnTo>
                    <a:pt x="1723" y="1670"/>
                  </a:lnTo>
                  <a:lnTo>
                    <a:pt x="1723" y="1802"/>
                  </a:lnTo>
                  <a:lnTo>
                    <a:pt x="1831" y="1964"/>
                  </a:lnTo>
                  <a:lnTo>
                    <a:pt x="1957" y="2090"/>
                  </a:lnTo>
                  <a:lnTo>
                    <a:pt x="2042" y="2229"/>
                  </a:lnTo>
                  <a:lnTo>
                    <a:pt x="2155" y="2366"/>
                  </a:lnTo>
                  <a:lnTo>
                    <a:pt x="2161" y="2295"/>
                  </a:lnTo>
                  <a:lnTo>
                    <a:pt x="2191" y="2133"/>
                  </a:lnTo>
                  <a:lnTo>
                    <a:pt x="2215" y="2048"/>
                  </a:lnTo>
                  <a:lnTo>
                    <a:pt x="2258" y="2042"/>
                  </a:lnTo>
                  <a:lnTo>
                    <a:pt x="2270" y="1970"/>
                  </a:lnTo>
                  <a:lnTo>
                    <a:pt x="2342" y="1868"/>
                  </a:lnTo>
                  <a:lnTo>
                    <a:pt x="2324" y="1748"/>
                  </a:lnTo>
                  <a:lnTo>
                    <a:pt x="2233" y="1573"/>
                  </a:lnTo>
                  <a:lnTo>
                    <a:pt x="2209" y="1453"/>
                  </a:lnTo>
                  <a:lnTo>
                    <a:pt x="2209" y="1345"/>
                  </a:lnTo>
                  <a:lnTo>
                    <a:pt x="2294" y="1483"/>
                  </a:lnTo>
                  <a:lnTo>
                    <a:pt x="2461" y="1651"/>
                  </a:lnTo>
                  <a:lnTo>
                    <a:pt x="2504" y="1651"/>
                  </a:lnTo>
                  <a:lnTo>
                    <a:pt x="2588" y="1688"/>
                  </a:lnTo>
                  <a:lnTo>
                    <a:pt x="2678" y="1718"/>
                  </a:lnTo>
                  <a:lnTo>
                    <a:pt x="2720" y="1712"/>
                  </a:lnTo>
                  <a:lnTo>
                    <a:pt x="2695" y="1682"/>
                  </a:lnTo>
                  <a:lnTo>
                    <a:pt x="2678" y="1627"/>
                  </a:lnTo>
                  <a:lnTo>
                    <a:pt x="2630" y="1597"/>
                  </a:lnTo>
                  <a:lnTo>
                    <a:pt x="2588" y="1543"/>
                  </a:lnTo>
                  <a:lnTo>
                    <a:pt x="2618" y="1483"/>
                  </a:lnTo>
                  <a:lnTo>
                    <a:pt x="2576" y="1399"/>
                  </a:lnTo>
                  <a:lnTo>
                    <a:pt x="2510" y="1357"/>
                  </a:lnTo>
                  <a:lnTo>
                    <a:pt x="2576" y="1351"/>
                  </a:lnTo>
                  <a:lnTo>
                    <a:pt x="2552" y="1315"/>
                  </a:lnTo>
                  <a:lnTo>
                    <a:pt x="2354" y="1184"/>
                  </a:lnTo>
                  <a:lnTo>
                    <a:pt x="2252" y="1123"/>
                  </a:lnTo>
                  <a:lnTo>
                    <a:pt x="2173" y="1009"/>
                  </a:lnTo>
                  <a:lnTo>
                    <a:pt x="2102" y="931"/>
                  </a:lnTo>
                  <a:lnTo>
                    <a:pt x="2108" y="931"/>
                  </a:lnTo>
                  <a:lnTo>
                    <a:pt x="2114" y="925"/>
                  </a:lnTo>
                  <a:lnTo>
                    <a:pt x="2137" y="907"/>
                  </a:lnTo>
                  <a:lnTo>
                    <a:pt x="2167" y="883"/>
                  </a:lnTo>
                  <a:lnTo>
                    <a:pt x="2197" y="877"/>
                  </a:lnTo>
                  <a:lnTo>
                    <a:pt x="2215" y="871"/>
                  </a:lnTo>
                  <a:lnTo>
                    <a:pt x="2240" y="859"/>
                  </a:lnTo>
                  <a:lnTo>
                    <a:pt x="2300" y="829"/>
                  </a:lnTo>
                  <a:lnTo>
                    <a:pt x="2324" y="817"/>
                  </a:lnTo>
                  <a:lnTo>
                    <a:pt x="2348" y="799"/>
                  </a:lnTo>
                  <a:lnTo>
                    <a:pt x="2366" y="793"/>
                  </a:lnTo>
                  <a:lnTo>
                    <a:pt x="2372" y="787"/>
                  </a:lnTo>
                  <a:lnTo>
                    <a:pt x="2828" y="588"/>
                  </a:lnTo>
                  <a:lnTo>
                    <a:pt x="2828" y="528"/>
                  </a:lnTo>
                  <a:lnTo>
                    <a:pt x="2078" y="865"/>
                  </a:lnTo>
                  <a:lnTo>
                    <a:pt x="2006" y="835"/>
                  </a:lnTo>
                  <a:lnTo>
                    <a:pt x="2006" y="835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2" name="Freeform 20"/>
            <p:cNvSpPr>
              <a:spLocks/>
            </p:cNvSpPr>
            <p:nvPr/>
          </p:nvSpPr>
          <p:spPr bwMode="hidden">
            <a:xfrm>
              <a:off x="3160" y="1860"/>
              <a:ext cx="2162" cy="1934"/>
            </a:xfrm>
            <a:custGeom>
              <a:avLst/>
              <a:gdLst>
                <a:gd name="T0" fmla="*/ 1850 w 2153"/>
                <a:gd name="T1" fmla="*/ 853 h 1930"/>
                <a:gd name="T2" fmla="*/ 1945 w 2153"/>
                <a:gd name="T3" fmla="*/ 1021 h 1930"/>
                <a:gd name="T4" fmla="*/ 2060 w 2153"/>
                <a:gd name="T5" fmla="*/ 1170 h 1930"/>
                <a:gd name="T6" fmla="*/ 2126 w 2153"/>
                <a:gd name="T7" fmla="*/ 1249 h 1930"/>
                <a:gd name="T8" fmla="*/ 2162 w 2153"/>
                <a:gd name="T9" fmla="*/ 1297 h 1930"/>
                <a:gd name="T10" fmla="*/ 1897 w 2153"/>
                <a:gd name="T11" fmla="*/ 979 h 1930"/>
                <a:gd name="T12" fmla="*/ 1868 w 2153"/>
                <a:gd name="T13" fmla="*/ 931 h 1930"/>
                <a:gd name="T14" fmla="*/ 1789 w 2153"/>
                <a:gd name="T15" fmla="*/ 1243 h 1930"/>
                <a:gd name="T16" fmla="*/ 1777 w 2153"/>
                <a:gd name="T17" fmla="*/ 1489 h 1930"/>
                <a:gd name="T18" fmla="*/ 1826 w 2153"/>
                <a:gd name="T19" fmla="*/ 1910 h 1930"/>
                <a:gd name="T20" fmla="*/ 1795 w 2153"/>
                <a:gd name="T21" fmla="*/ 1934 h 1930"/>
                <a:gd name="T22" fmla="*/ 1753 w 2153"/>
                <a:gd name="T23" fmla="*/ 1537 h 1930"/>
                <a:gd name="T24" fmla="*/ 1735 w 2153"/>
                <a:gd name="T25" fmla="*/ 1291 h 1930"/>
                <a:gd name="T26" fmla="*/ 1771 w 2153"/>
                <a:gd name="T27" fmla="*/ 1087 h 1930"/>
                <a:gd name="T28" fmla="*/ 1777 w 2153"/>
                <a:gd name="T29" fmla="*/ 877 h 1930"/>
                <a:gd name="T30" fmla="*/ 1273 w 2153"/>
                <a:gd name="T31" fmla="*/ 1009 h 1930"/>
                <a:gd name="T32" fmla="*/ 828 w 2153"/>
                <a:gd name="T33" fmla="*/ 1134 h 1930"/>
                <a:gd name="T34" fmla="*/ 324 w 2153"/>
                <a:gd name="T35" fmla="*/ 1315 h 1930"/>
                <a:gd name="T36" fmla="*/ 18 w 2153"/>
                <a:gd name="T37" fmla="*/ 1423 h 1930"/>
                <a:gd name="T38" fmla="*/ 312 w 2153"/>
                <a:gd name="T39" fmla="*/ 1285 h 1930"/>
                <a:gd name="T40" fmla="*/ 685 w 2153"/>
                <a:gd name="T41" fmla="*/ 1146 h 1930"/>
                <a:gd name="T42" fmla="*/ 1026 w 2153"/>
                <a:gd name="T43" fmla="*/ 1039 h 1930"/>
                <a:gd name="T44" fmla="*/ 1417 w 2153"/>
                <a:gd name="T45" fmla="*/ 931 h 1930"/>
                <a:gd name="T46" fmla="*/ 1699 w 2153"/>
                <a:gd name="T47" fmla="*/ 817 h 1930"/>
                <a:gd name="T48" fmla="*/ 1339 w 2153"/>
                <a:gd name="T49" fmla="*/ 624 h 1930"/>
                <a:gd name="T50" fmla="*/ 865 w 2153"/>
                <a:gd name="T51" fmla="*/ 516 h 1930"/>
                <a:gd name="T52" fmla="*/ 228 w 2153"/>
                <a:gd name="T53" fmla="*/ 161 h 1930"/>
                <a:gd name="T54" fmla="*/ 0 w 2153"/>
                <a:gd name="T55" fmla="*/ 83 h 1930"/>
                <a:gd name="T56" fmla="*/ 330 w 2153"/>
                <a:gd name="T57" fmla="*/ 179 h 1930"/>
                <a:gd name="T58" fmla="*/ 715 w 2153"/>
                <a:gd name="T59" fmla="*/ 384 h 1930"/>
                <a:gd name="T60" fmla="*/ 937 w 2153"/>
                <a:gd name="T61" fmla="*/ 492 h 1930"/>
                <a:gd name="T62" fmla="*/ 1357 w 2153"/>
                <a:gd name="T63" fmla="*/ 594 h 1930"/>
                <a:gd name="T64" fmla="*/ 1657 w 2153"/>
                <a:gd name="T65" fmla="*/ 745 h 1930"/>
                <a:gd name="T66" fmla="*/ 1429 w 2153"/>
                <a:gd name="T67" fmla="*/ 462 h 1930"/>
                <a:gd name="T68" fmla="*/ 1291 w 2153"/>
                <a:gd name="T69" fmla="*/ 191 h 1930"/>
                <a:gd name="T70" fmla="*/ 1159 w 2153"/>
                <a:gd name="T71" fmla="*/ 0 h 1930"/>
                <a:gd name="T72" fmla="*/ 1345 w 2153"/>
                <a:gd name="T73" fmla="*/ 215 h 1930"/>
                <a:gd name="T74" fmla="*/ 1495 w 2153"/>
                <a:gd name="T75" fmla="*/ 486 h 1930"/>
                <a:gd name="T76" fmla="*/ 1753 w 2153"/>
                <a:gd name="T77" fmla="*/ 805 h 1930"/>
                <a:gd name="T78" fmla="*/ 1850 w 2153"/>
                <a:gd name="T79" fmla="*/ 853 h 1930"/>
                <a:gd name="T80" fmla="*/ 1850 w 2153"/>
                <a:gd name="T81" fmla="*/ 853 h 1930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2153" h="1930">
                  <a:moveTo>
                    <a:pt x="1842" y="851"/>
                  </a:moveTo>
                  <a:lnTo>
                    <a:pt x="1937" y="1019"/>
                  </a:lnTo>
                  <a:lnTo>
                    <a:pt x="2051" y="1168"/>
                  </a:lnTo>
                  <a:lnTo>
                    <a:pt x="2117" y="1246"/>
                  </a:lnTo>
                  <a:lnTo>
                    <a:pt x="2153" y="1294"/>
                  </a:lnTo>
                  <a:lnTo>
                    <a:pt x="1889" y="977"/>
                  </a:lnTo>
                  <a:lnTo>
                    <a:pt x="1860" y="929"/>
                  </a:lnTo>
                  <a:lnTo>
                    <a:pt x="1782" y="1240"/>
                  </a:lnTo>
                  <a:lnTo>
                    <a:pt x="1770" y="1486"/>
                  </a:lnTo>
                  <a:lnTo>
                    <a:pt x="1818" y="1906"/>
                  </a:lnTo>
                  <a:lnTo>
                    <a:pt x="1788" y="1930"/>
                  </a:lnTo>
                  <a:lnTo>
                    <a:pt x="1746" y="1534"/>
                  </a:lnTo>
                  <a:lnTo>
                    <a:pt x="1728" y="1288"/>
                  </a:lnTo>
                  <a:lnTo>
                    <a:pt x="1764" y="1085"/>
                  </a:lnTo>
                  <a:lnTo>
                    <a:pt x="1770" y="875"/>
                  </a:lnTo>
                  <a:lnTo>
                    <a:pt x="1268" y="1007"/>
                  </a:lnTo>
                  <a:lnTo>
                    <a:pt x="825" y="1132"/>
                  </a:lnTo>
                  <a:lnTo>
                    <a:pt x="323" y="1312"/>
                  </a:lnTo>
                  <a:lnTo>
                    <a:pt x="18" y="1420"/>
                  </a:lnTo>
                  <a:lnTo>
                    <a:pt x="311" y="1282"/>
                  </a:lnTo>
                  <a:lnTo>
                    <a:pt x="682" y="1144"/>
                  </a:lnTo>
                  <a:lnTo>
                    <a:pt x="1022" y="1037"/>
                  </a:lnTo>
                  <a:lnTo>
                    <a:pt x="1411" y="929"/>
                  </a:lnTo>
                  <a:lnTo>
                    <a:pt x="1692" y="815"/>
                  </a:lnTo>
                  <a:lnTo>
                    <a:pt x="1333" y="623"/>
                  </a:lnTo>
                  <a:lnTo>
                    <a:pt x="861" y="515"/>
                  </a:lnTo>
                  <a:lnTo>
                    <a:pt x="227" y="161"/>
                  </a:lnTo>
                  <a:lnTo>
                    <a:pt x="0" y="83"/>
                  </a:lnTo>
                  <a:lnTo>
                    <a:pt x="329" y="179"/>
                  </a:lnTo>
                  <a:lnTo>
                    <a:pt x="712" y="383"/>
                  </a:lnTo>
                  <a:lnTo>
                    <a:pt x="933" y="491"/>
                  </a:lnTo>
                  <a:lnTo>
                    <a:pt x="1351" y="593"/>
                  </a:lnTo>
                  <a:lnTo>
                    <a:pt x="1650" y="743"/>
                  </a:lnTo>
                  <a:lnTo>
                    <a:pt x="1423" y="461"/>
                  </a:lnTo>
                  <a:lnTo>
                    <a:pt x="1286" y="191"/>
                  </a:lnTo>
                  <a:lnTo>
                    <a:pt x="1154" y="0"/>
                  </a:lnTo>
                  <a:lnTo>
                    <a:pt x="1339" y="215"/>
                  </a:lnTo>
                  <a:lnTo>
                    <a:pt x="1489" y="485"/>
                  </a:lnTo>
                  <a:lnTo>
                    <a:pt x="1746" y="803"/>
                  </a:lnTo>
                  <a:lnTo>
                    <a:pt x="1842" y="851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3813" name="Rectangle 21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28800"/>
            <a:ext cx="7772400" cy="1736725"/>
          </a:xfrm>
        </p:spPr>
        <p:txBody>
          <a:bodyPr/>
          <a:lstStyle>
            <a:lvl1pPr>
              <a:defRPr sz="5400"/>
            </a:lvl1pPr>
          </a:lstStyle>
          <a:p>
            <a:pPr lvl="0"/>
            <a:r>
              <a:rPr lang="zh-CN" altLang="en-US" noProof="0" smtClean="0"/>
              <a:t>单击此处编辑母版标题样式</a:t>
            </a:r>
          </a:p>
        </p:txBody>
      </p:sp>
      <p:sp>
        <p:nvSpPr>
          <p:cNvPr id="33814" name="Rectangle 22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zh-CN" altLang="en-US" noProof="0" smtClean="0"/>
              <a:t>单击此处编辑母版副标题样式</a:t>
            </a:r>
          </a:p>
        </p:txBody>
      </p:sp>
      <p:sp>
        <p:nvSpPr>
          <p:cNvPr id="23" name="Rectangle 23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24" name="Rectangle 2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25" name="Rectangle 2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B047D4-14BC-47B2-BC84-5B017EB1591D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3061773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49BA482-598E-476C-8029-844BD6A6C57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9162493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F108B8E-9826-4BC1-AC01-BEEE6A51B315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909294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721AF47-0828-4564-9826-AA6FF39FA022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1283303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AE76BCF-A463-4784-9A91-31C19A5A48BE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2279748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3FD0DB2-0396-437F-96D7-31C52A47BA71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8585764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621FABD-18B7-4ED8-9FBB-C2C8BBA67712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1202372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AAD5546-7C2C-4A68-9108-ECC94203004D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9009323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DAF11A0-F9EB-4A36-990A-3EB3A80B68B0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9359222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C65275D-6B36-4C26-91D3-17277EC94F30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2603440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50A298F-A5B9-4BF1-AED8-B80D7640A77E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0472856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2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9144000" cy="6934200"/>
            <a:chOff x="0" y="0"/>
            <a:chExt cx="5760" cy="4368"/>
          </a:xfrm>
        </p:grpSpPr>
        <p:sp>
          <p:nvSpPr>
            <p:cNvPr id="32771" name="Freeform 3"/>
            <p:cNvSpPr>
              <a:spLocks/>
            </p:cNvSpPr>
            <p:nvPr/>
          </p:nvSpPr>
          <p:spPr bwMode="hidden">
            <a:xfrm>
              <a:off x="0" y="2208"/>
              <a:ext cx="2515" cy="1970"/>
            </a:xfrm>
            <a:custGeom>
              <a:avLst/>
              <a:gdLst>
                <a:gd name="T0" fmla="*/ 744 w 2515"/>
                <a:gd name="T1" fmla="*/ 1669 h 1970"/>
                <a:gd name="T2" fmla="*/ 852 w 2515"/>
                <a:gd name="T3" fmla="*/ 1400 h 1970"/>
                <a:gd name="T4" fmla="*/ 876 w 2515"/>
                <a:gd name="T5" fmla="*/ 1171 h 1970"/>
                <a:gd name="T6" fmla="*/ 979 w 2515"/>
                <a:gd name="T7" fmla="*/ 1370 h 1970"/>
                <a:gd name="T8" fmla="*/ 1231 w 2515"/>
                <a:gd name="T9" fmla="*/ 1621 h 1970"/>
                <a:gd name="T10" fmla="*/ 1471 w 2515"/>
                <a:gd name="T11" fmla="*/ 1693 h 1970"/>
                <a:gd name="T12" fmla="*/ 1819 w 2515"/>
                <a:gd name="T13" fmla="*/ 1678 h 1970"/>
                <a:gd name="T14" fmla="*/ 1893 w 2515"/>
                <a:gd name="T15" fmla="*/ 1513 h 1970"/>
                <a:gd name="T16" fmla="*/ 1874 w 2515"/>
                <a:gd name="T17" fmla="*/ 1285 h 1970"/>
                <a:gd name="T18" fmla="*/ 1783 w 2515"/>
                <a:gd name="T19" fmla="*/ 967 h 1970"/>
                <a:gd name="T20" fmla="*/ 1289 w 2515"/>
                <a:gd name="T21" fmla="*/ 873 h 1970"/>
                <a:gd name="T22" fmla="*/ 1549 w 2515"/>
                <a:gd name="T23" fmla="*/ 745 h 1970"/>
                <a:gd name="T24" fmla="*/ 1753 w 2515"/>
                <a:gd name="T25" fmla="*/ 732 h 1970"/>
                <a:gd name="T26" fmla="*/ 2107 w 2515"/>
                <a:gd name="T27" fmla="*/ 618 h 1970"/>
                <a:gd name="T28" fmla="*/ 2377 w 2515"/>
                <a:gd name="T29" fmla="*/ 438 h 1970"/>
                <a:gd name="T30" fmla="*/ 2420 w 2515"/>
                <a:gd name="T31" fmla="*/ 343 h 1970"/>
                <a:gd name="T32" fmla="*/ 2077 w 2515"/>
                <a:gd name="T33" fmla="*/ 331 h 1970"/>
                <a:gd name="T34" fmla="*/ 1951 w 2515"/>
                <a:gd name="T35" fmla="*/ 301 h 1970"/>
                <a:gd name="T36" fmla="*/ 1645 w 2515"/>
                <a:gd name="T37" fmla="*/ 289 h 1970"/>
                <a:gd name="T38" fmla="*/ 1297 w 2515"/>
                <a:gd name="T39" fmla="*/ 408 h 1970"/>
                <a:gd name="T40" fmla="*/ 1308 w 2515"/>
                <a:gd name="T41" fmla="*/ 337 h 1970"/>
                <a:gd name="T42" fmla="*/ 1453 w 2515"/>
                <a:gd name="T43" fmla="*/ 168 h 1970"/>
                <a:gd name="T44" fmla="*/ 1477 w 2515"/>
                <a:gd name="T45" fmla="*/ 36 h 1970"/>
                <a:gd name="T46" fmla="*/ 1417 w 2515"/>
                <a:gd name="T47" fmla="*/ 24 h 1970"/>
                <a:gd name="T48" fmla="*/ 1189 w 2515"/>
                <a:gd name="T49" fmla="*/ 102 h 1970"/>
                <a:gd name="T50" fmla="*/ 1026 w 2515"/>
                <a:gd name="T51" fmla="*/ 144 h 1970"/>
                <a:gd name="T52" fmla="*/ 889 w 2515"/>
                <a:gd name="T53" fmla="*/ 331 h 1970"/>
                <a:gd name="T54" fmla="*/ 726 w 2515"/>
                <a:gd name="T55" fmla="*/ 480 h 1970"/>
                <a:gd name="T56" fmla="*/ 643 w 2515"/>
                <a:gd name="T57" fmla="*/ 540 h 1970"/>
                <a:gd name="T58" fmla="*/ 600 w 2515"/>
                <a:gd name="T59" fmla="*/ 516 h 1970"/>
                <a:gd name="T60" fmla="*/ 552 w 2515"/>
                <a:gd name="T61" fmla="*/ 486 h 1970"/>
                <a:gd name="T62" fmla="*/ 528 w 2515"/>
                <a:gd name="T63" fmla="*/ 462 h 1970"/>
                <a:gd name="T64" fmla="*/ 474 w 2515"/>
                <a:gd name="T65" fmla="*/ 426 h 1970"/>
                <a:gd name="T66" fmla="*/ 415 w 2515"/>
                <a:gd name="T67" fmla="*/ 390 h 1970"/>
                <a:gd name="T68" fmla="*/ 366 w 2515"/>
                <a:gd name="T69" fmla="*/ 366 h 1970"/>
                <a:gd name="T70" fmla="*/ 192 w 2515"/>
                <a:gd name="T71" fmla="*/ 234 h 1970"/>
                <a:gd name="T72" fmla="*/ 570 w 2515"/>
                <a:gd name="T73" fmla="*/ 564 h 1970"/>
                <a:gd name="T74" fmla="*/ 444 w 2515"/>
                <a:gd name="T75" fmla="*/ 732 h 1970"/>
                <a:gd name="T76" fmla="*/ 318 w 2515"/>
                <a:gd name="T77" fmla="*/ 787 h 1970"/>
                <a:gd name="T78" fmla="*/ 127 w 2515"/>
                <a:gd name="T79" fmla="*/ 853 h 1970"/>
                <a:gd name="T80" fmla="*/ 0 w 2515"/>
                <a:gd name="T81" fmla="*/ 1165 h 1970"/>
                <a:gd name="T82" fmla="*/ 372 w 2515"/>
                <a:gd name="T83" fmla="*/ 1015 h 1970"/>
                <a:gd name="T84" fmla="*/ 222 w 2515"/>
                <a:gd name="T85" fmla="*/ 1262 h 1970"/>
                <a:gd name="T86" fmla="*/ 139 w 2515"/>
                <a:gd name="T87" fmla="*/ 1459 h 1970"/>
                <a:gd name="T88" fmla="*/ 102 w 2515"/>
                <a:gd name="T89" fmla="*/ 1495 h 1970"/>
                <a:gd name="T90" fmla="*/ 84 w 2515"/>
                <a:gd name="T91" fmla="*/ 1519 h 1970"/>
                <a:gd name="T92" fmla="*/ 96 w 2515"/>
                <a:gd name="T93" fmla="*/ 1537 h 1970"/>
                <a:gd name="T94" fmla="*/ 127 w 2515"/>
                <a:gd name="T95" fmla="*/ 1567 h 1970"/>
                <a:gd name="T96" fmla="*/ 145 w 2515"/>
                <a:gd name="T97" fmla="*/ 1633 h 1970"/>
                <a:gd name="T98" fmla="*/ 156 w 2515"/>
                <a:gd name="T99" fmla="*/ 1693 h 1970"/>
                <a:gd name="T100" fmla="*/ 162 w 2515"/>
                <a:gd name="T101" fmla="*/ 1723 h 1970"/>
                <a:gd name="T102" fmla="*/ 216 w 2515"/>
                <a:gd name="T103" fmla="*/ 1802 h 1970"/>
                <a:gd name="T104" fmla="*/ 228 w 2515"/>
                <a:gd name="T105" fmla="*/ 1850 h 1970"/>
                <a:gd name="T106" fmla="*/ 240 w 2515"/>
                <a:gd name="T107" fmla="*/ 1904 h 1970"/>
                <a:gd name="T108" fmla="*/ 246 w 2515"/>
                <a:gd name="T109" fmla="*/ 1922 h 1970"/>
                <a:gd name="T110" fmla="*/ 258 w 2515"/>
                <a:gd name="T111" fmla="*/ 1970 h 1970"/>
                <a:gd name="T112" fmla="*/ 462 w 2515"/>
                <a:gd name="T113" fmla="*/ 1922 h 1970"/>
                <a:gd name="T114" fmla="*/ 624 w 2515"/>
                <a:gd name="T115" fmla="*/ 1778 h 19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515" h="1970">
                  <a:moveTo>
                    <a:pt x="624" y="1778"/>
                  </a:moveTo>
                  <a:lnTo>
                    <a:pt x="744" y="1669"/>
                  </a:lnTo>
                  <a:lnTo>
                    <a:pt x="834" y="1627"/>
                  </a:lnTo>
                  <a:lnTo>
                    <a:pt x="852" y="1400"/>
                  </a:lnTo>
                  <a:lnTo>
                    <a:pt x="834" y="1225"/>
                  </a:lnTo>
                  <a:lnTo>
                    <a:pt x="876" y="1171"/>
                  </a:lnTo>
                  <a:lnTo>
                    <a:pt x="901" y="1268"/>
                  </a:lnTo>
                  <a:lnTo>
                    <a:pt x="979" y="1370"/>
                  </a:lnTo>
                  <a:lnTo>
                    <a:pt x="1116" y="1519"/>
                  </a:lnTo>
                  <a:lnTo>
                    <a:pt x="1231" y="1621"/>
                  </a:lnTo>
                  <a:lnTo>
                    <a:pt x="1353" y="1632"/>
                  </a:lnTo>
                  <a:lnTo>
                    <a:pt x="1471" y="1693"/>
                  </a:lnTo>
                  <a:lnTo>
                    <a:pt x="1664" y="1659"/>
                  </a:lnTo>
                  <a:lnTo>
                    <a:pt x="1819" y="1678"/>
                  </a:lnTo>
                  <a:lnTo>
                    <a:pt x="1975" y="1632"/>
                  </a:lnTo>
                  <a:lnTo>
                    <a:pt x="1893" y="1513"/>
                  </a:lnTo>
                  <a:lnTo>
                    <a:pt x="1920" y="1385"/>
                  </a:lnTo>
                  <a:lnTo>
                    <a:pt x="1874" y="1285"/>
                  </a:lnTo>
                  <a:lnTo>
                    <a:pt x="1865" y="1129"/>
                  </a:lnTo>
                  <a:lnTo>
                    <a:pt x="1783" y="967"/>
                  </a:lnTo>
                  <a:lnTo>
                    <a:pt x="1527" y="891"/>
                  </a:lnTo>
                  <a:lnTo>
                    <a:pt x="1289" y="873"/>
                  </a:lnTo>
                  <a:lnTo>
                    <a:pt x="1393" y="781"/>
                  </a:lnTo>
                  <a:lnTo>
                    <a:pt x="1549" y="745"/>
                  </a:lnTo>
                  <a:lnTo>
                    <a:pt x="1620" y="738"/>
                  </a:lnTo>
                  <a:lnTo>
                    <a:pt x="1753" y="732"/>
                  </a:lnTo>
                  <a:lnTo>
                    <a:pt x="1933" y="720"/>
                  </a:lnTo>
                  <a:lnTo>
                    <a:pt x="2107" y="618"/>
                  </a:lnTo>
                  <a:lnTo>
                    <a:pt x="2227" y="516"/>
                  </a:lnTo>
                  <a:lnTo>
                    <a:pt x="2377" y="438"/>
                  </a:lnTo>
                  <a:lnTo>
                    <a:pt x="2515" y="337"/>
                  </a:lnTo>
                  <a:lnTo>
                    <a:pt x="2420" y="343"/>
                  </a:lnTo>
                  <a:lnTo>
                    <a:pt x="2191" y="343"/>
                  </a:lnTo>
                  <a:lnTo>
                    <a:pt x="2077" y="331"/>
                  </a:lnTo>
                  <a:lnTo>
                    <a:pt x="2053" y="301"/>
                  </a:lnTo>
                  <a:lnTo>
                    <a:pt x="1951" y="301"/>
                  </a:lnTo>
                  <a:lnTo>
                    <a:pt x="1795" y="259"/>
                  </a:lnTo>
                  <a:lnTo>
                    <a:pt x="1645" y="289"/>
                  </a:lnTo>
                  <a:lnTo>
                    <a:pt x="1447" y="372"/>
                  </a:lnTo>
                  <a:lnTo>
                    <a:pt x="1297" y="408"/>
                  </a:lnTo>
                  <a:lnTo>
                    <a:pt x="1153" y="414"/>
                  </a:lnTo>
                  <a:lnTo>
                    <a:pt x="1308" y="337"/>
                  </a:lnTo>
                  <a:lnTo>
                    <a:pt x="1465" y="198"/>
                  </a:lnTo>
                  <a:lnTo>
                    <a:pt x="1453" y="168"/>
                  </a:lnTo>
                  <a:lnTo>
                    <a:pt x="1465" y="102"/>
                  </a:lnTo>
                  <a:lnTo>
                    <a:pt x="1477" y="36"/>
                  </a:lnTo>
                  <a:lnTo>
                    <a:pt x="1453" y="0"/>
                  </a:lnTo>
                  <a:lnTo>
                    <a:pt x="1417" y="24"/>
                  </a:lnTo>
                  <a:lnTo>
                    <a:pt x="1356" y="42"/>
                  </a:lnTo>
                  <a:lnTo>
                    <a:pt x="1189" y="102"/>
                  </a:lnTo>
                  <a:lnTo>
                    <a:pt x="1098" y="144"/>
                  </a:lnTo>
                  <a:lnTo>
                    <a:pt x="1026" y="144"/>
                  </a:lnTo>
                  <a:lnTo>
                    <a:pt x="991" y="168"/>
                  </a:lnTo>
                  <a:lnTo>
                    <a:pt x="889" y="331"/>
                  </a:lnTo>
                  <a:lnTo>
                    <a:pt x="852" y="408"/>
                  </a:lnTo>
                  <a:lnTo>
                    <a:pt x="726" y="480"/>
                  </a:lnTo>
                  <a:lnTo>
                    <a:pt x="649" y="540"/>
                  </a:lnTo>
                  <a:lnTo>
                    <a:pt x="643" y="540"/>
                  </a:lnTo>
                  <a:lnTo>
                    <a:pt x="637" y="534"/>
                  </a:lnTo>
                  <a:lnTo>
                    <a:pt x="600" y="516"/>
                  </a:lnTo>
                  <a:lnTo>
                    <a:pt x="564" y="492"/>
                  </a:lnTo>
                  <a:lnTo>
                    <a:pt x="552" y="486"/>
                  </a:lnTo>
                  <a:lnTo>
                    <a:pt x="540" y="474"/>
                  </a:lnTo>
                  <a:lnTo>
                    <a:pt x="528" y="462"/>
                  </a:lnTo>
                  <a:lnTo>
                    <a:pt x="504" y="444"/>
                  </a:lnTo>
                  <a:lnTo>
                    <a:pt x="474" y="426"/>
                  </a:lnTo>
                  <a:lnTo>
                    <a:pt x="444" y="408"/>
                  </a:lnTo>
                  <a:lnTo>
                    <a:pt x="415" y="390"/>
                  </a:lnTo>
                  <a:lnTo>
                    <a:pt x="385" y="372"/>
                  </a:lnTo>
                  <a:lnTo>
                    <a:pt x="366" y="366"/>
                  </a:lnTo>
                  <a:lnTo>
                    <a:pt x="360" y="360"/>
                  </a:lnTo>
                  <a:lnTo>
                    <a:pt x="192" y="234"/>
                  </a:lnTo>
                  <a:lnTo>
                    <a:pt x="210" y="307"/>
                  </a:lnTo>
                  <a:lnTo>
                    <a:pt x="570" y="564"/>
                  </a:lnTo>
                  <a:lnTo>
                    <a:pt x="558" y="618"/>
                  </a:lnTo>
                  <a:lnTo>
                    <a:pt x="444" y="732"/>
                  </a:lnTo>
                  <a:lnTo>
                    <a:pt x="324" y="787"/>
                  </a:lnTo>
                  <a:lnTo>
                    <a:pt x="318" y="787"/>
                  </a:lnTo>
                  <a:lnTo>
                    <a:pt x="258" y="811"/>
                  </a:lnTo>
                  <a:lnTo>
                    <a:pt x="127" y="853"/>
                  </a:lnTo>
                  <a:lnTo>
                    <a:pt x="0" y="901"/>
                  </a:lnTo>
                  <a:lnTo>
                    <a:pt x="0" y="1165"/>
                  </a:lnTo>
                  <a:lnTo>
                    <a:pt x="78" y="1147"/>
                  </a:lnTo>
                  <a:lnTo>
                    <a:pt x="372" y="1015"/>
                  </a:lnTo>
                  <a:lnTo>
                    <a:pt x="336" y="1117"/>
                  </a:lnTo>
                  <a:lnTo>
                    <a:pt x="222" y="1262"/>
                  </a:lnTo>
                  <a:lnTo>
                    <a:pt x="145" y="1453"/>
                  </a:lnTo>
                  <a:lnTo>
                    <a:pt x="139" y="1459"/>
                  </a:lnTo>
                  <a:lnTo>
                    <a:pt x="133" y="1465"/>
                  </a:lnTo>
                  <a:lnTo>
                    <a:pt x="102" y="1495"/>
                  </a:lnTo>
                  <a:lnTo>
                    <a:pt x="90" y="1507"/>
                  </a:lnTo>
                  <a:lnTo>
                    <a:pt x="84" y="1519"/>
                  </a:lnTo>
                  <a:lnTo>
                    <a:pt x="84" y="1531"/>
                  </a:lnTo>
                  <a:lnTo>
                    <a:pt x="96" y="1537"/>
                  </a:lnTo>
                  <a:lnTo>
                    <a:pt x="114" y="1549"/>
                  </a:lnTo>
                  <a:lnTo>
                    <a:pt x="127" y="1567"/>
                  </a:lnTo>
                  <a:lnTo>
                    <a:pt x="139" y="1597"/>
                  </a:lnTo>
                  <a:lnTo>
                    <a:pt x="145" y="1633"/>
                  </a:lnTo>
                  <a:lnTo>
                    <a:pt x="150" y="1663"/>
                  </a:lnTo>
                  <a:lnTo>
                    <a:pt x="156" y="1693"/>
                  </a:lnTo>
                  <a:lnTo>
                    <a:pt x="162" y="1717"/>
                  </a:lnTo>
                  <a:lnTo>
                    <a:pt x="162" y="1723"/>
                  </a:lnTo>
                  <a:lnTo>
                    <a:pt x="216" y="1796"/>
                  </a:lnTo>
                  <a:lnTo>
                    <a:pt x="216" y="1802"/>
                  </a:lnTo>
                  <a:lnTo>
                    <a:pt x="222" y="1814"/>
                  </a:lnTo>
                  <a:lnTo>
                    <a:pt x="228" y="1850"/>
                  </a:lnTo>
                  <a:lnTo>
                    <a:pt x="234" y="1886"/>
                  </a:lnTo>
                  <a:lnTo>
                    <a:pt x="240" y="1904"/>
                  </a:lnTo>
                  <a:lnTo>
                    <a:pt x="240" y="1916"/>
                  </a:lnTo>
                  <a:lnTo>
                    <a:pt x="246" y="1922"/>
                  </a:lnTo>
                  <a:lnTo>
                    <a:pt x="252" y="1934"/>
                  </a:lnTo>
                  <a:lnTo>
                    <a:pt x="258" y="1970"/>
                  </a:lnTo>
                  <a:lnTo>
                    <a:pt x="438" y="1970"/>
                  </a:lnTo>
                  <a:lnTo>
                    <a:pt x="462" y="1922"/>
                  </a:lnTo>
                  <a:lnTo>
                    <a:pt x="624" y="1778"/>
                  </a:lnTo>
                  <a:lnTo>
                    <a:pt x="624" y="177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033" name="Freeform 4"/>
            <p:cNvSpPr>
              <a:spLocks/>
            </p:cNvSpPr>
            <p:nvPr/>
          </p:nvSpPr>
          <p:spPr bwMode="hidden">
            <a:xfrm>
              <a:off x="0" y="2496"/>
              <a:ext cx="2112" cy="1604"/>
            </a:xfrm>
            <a:custGeom>
              <a:avLst/>
              <a:gdLst>
                <a:gd name="T0" fmla="*/ 577 w 2123"/>
                <a:gd name="T1" fmla="*/ 986 h 1696"/>
                <a:gd name="T2" fmla="*/ 541 w 2123"/>
                <a:gd name="T3" fmla="*/ 646 h 1696"/>
                <a:gd name="T4" fmla="*/ 667 w 2123"/>
                <a:gd name="T5" fmla="*/ 374 h 1696"/>
                <a:gd name="T6" fmla="*/ 922 w 2123"/>
                <a:gd name="T7" fmla="*/ 555 h 1696"/>
                <a:gd name="T8" fmla="*/ 1208 w 2123"/>
                <a:gd name="T9" fmla="*/ 822 h 1696"/>
                <a:gd name="T10" fmla="*/ 1475 w 2123"/>
                <a:gd name="T11" fmla="*/ 1049 h 1696"/>
                <a:gd name="T12" fmla="*/ 1791 w 2123"/>
                <a:gd name="T13" fmla="*/ 1286 h 1696"/>
                <a:gd name="T14" fmla="*/ 1873 w 2123"/>
                <a:gd name="T15" fmla="*/ 1337 h 1696"/>
                <a:gd name="T16" fmla="*/ 1826 w 2123"/>
                <a:gd name="T17" fmla="*/ 1281 h 1696"/>
                <a:gd name="T18" fmla="*/ 1404 w 2123"/>
                <a:gd name="T19" fmla="*/ 947 h 1696"/>
                <a:gd name="T20" fmla="*/ 1082 w 2123"/>
                <a:gd name="T21" fmla="*/ 646 h 1696"/>
                <a:gd name="T22" fmla="*/ 719 w 2123"/>
                <a:gd name="T23" fmla="*/ 311 h 1696"/>
                <a:gd name="T24" fmla="*/ 994 w 2123"/>
                <a:gd name="T25" fmla="*/ 294 h 1696"/>
                <a:gd name="T26" fmla="*/ 1279 w 2123"/>
                <a:gd name="T27" fmla="*/ 300 h 1696"/>
                <a:gd name="T28" fmla="*/ 1606 w 2123"/>
                <a:gd name="T29" fmla="*/ 254 h 1696"/>
                <a:gd name="T30" fmla="*/ 2112 w 2123"/>
                <a:gd name="T31" fmla="*/ 186 h 1696"/>
                <a:gd name="T32" fmla="*/ 2064 w 2123"/>
                <a:gd name="T33" fmla="*/ 164 h 1696"/>
                <a:gd name="T34" fmla="*/ 1535 w 2123"/>
                <a:gd name="T35" fmla="*/ 243 h 1696"/>
                <a:gd name="T36" fmla="*/ 1202 w 2123"/>
                <a:gd name="T37" fmla="*/ 260 h 1696"/>
                <a:gd name="T38" fmla="*/ 755 w 2123"/>
                <a:gd name="T39" fmla="*/ 243 h 1696"/>
                <a:gd name="T40" fmla="*/ 815 w 2123"/>
                <a:gd name="T41" fmla="*/ 215 h 1696"/>
                <a:gd name="T42" fmla="*/ 1136 w 2123"/>
                <a:gd name="T43" fmla="*/ 0 h 1696"/>
                <a:gd name="T44" fmla="*/ 1082 w 2123"/>
                <a:gd name="T45" fmla="*/ 28 h 1696"/>
                <a:gd name="T46" fmla="*/ 1005 w 2123"/>
                <a:gd name="T47" fmla="*/ 79 h 1696"/>
                <a:gd name="T48" fmla="*/ 851 w 2123"/>
                <a:gd name="T49" fmla="*/ 181 h 1696"/>
                <a:gd name="T50" fmla="*/ 667 w 2123"/>
                <a:gd name="T51" fmla="*/ 266 h 1696"/>
                <a:gd name="T52" fmla="*/ 631 w 2123"/>
                <a:gd name="T53" fmla="*/ 340 h 1696"/>
                <a:gd name="T54" fmla="*/ 303 w 2123"/>
                <a:gd name="T55" fmla="*/ 555 h 1696"/>
                <a:gd name="T56" fmla="*/ 0 w 2123"/>
                <a:gd name="T57" fmla="*/ 686 h 1696"/>
                <a:gd name="T58" fmla="*/ 0 w 2123"/>
                <a:gd name="T59" fmla="*/ 691 h 1696"/>
                <a:gd name="T60" fmla="*/ 0 w 2123"/>
                <a:gd name="T61" fmla="*/ 725 h 1696"/>
                <a:gd name="T62" fmla="*/ 297 w 2123"/>
                <a:gd name="T63" fmla="*/ 601 h 1696"/>
                <a:gd name="T64" fmla="*/ 589 w 2123"/>
                <a:gd name="T65" fmla="*/ 408 h 1696"/>
                <a:gd name="T66" fmla="*/ 505 w 2123"/>
                <a:gd name="T67" fmla="*/ 635 h 1696"/>
                <a:gd name="T68" fmla="*/ 523 w 2123"/>
                <a:gd name="T69" fmla="*/ 941 h 1696"/>
                <a:gd name="T70" fmla="*/ 458 w 2123"/>
                <a:gd name="T71" fmla="*/ 1105 h 1696"/>
                <a:gd name="T72" fmla="*/ 327 w 2123"/>
                <a:gd name="T73" fmla="*/ 1400 h 1696"/>
                <a:gd name="T74" fmla="*/ 321 w 2123"/>
                <a:gd name="T75" fmla="*/ 1604 h 1696"/>
                <a:gd name="T76" fmla="*/ 327 w 2123"/>
                <a:gd name="T77" fmla="*/ 1604 h 1696"/>
                <a:gd name="T78" fmla="*/ 345 w 2123"/>
                <a:gd name="T79" fmla="*/ 1468 h 1696"/>
                <a:gd name="T80" fmla="*/ 577 w 2123"/>
                <a:gd name="T81" fmla="*/ 986 h 1696"/>
                <a:gd name="T82" fmla="*/ 577 w 2123"/>
                <a:gd name="T83" fmla="*/ 986 h 169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123" h="1696">
                  <a:moveTo>
                    <a:pt x="580" y="1043"/>
                  </a:moveTo>
                  <a:lnTo>
                    <a:pt x="544" y="683"/>
                  </a:lnTo>
                  <a:lnTo>
                    <a:pt x="670" y="395"/>
                  </a:lnTo>
                  <a:lnTo>
                    <a:pt x="927" y="587"/>
                  </a:lnTo>
                  <a:lnTo>
                    <a:pt x="1214" y="869"/>
                  </a:lnTo>
                  <a:lnTo>
                    <a:pt x="1483" y="1109"/>
                  </a:lnTo>
                  <a:lnTo>
                    <a:pt x="1800" y="1360"/>
                  </a:lnTo>
                  <a:lnTo>
                    <a:pt x="1883" y="1414"/>
                  </a:lnTo>
                  <a:lnTo>
                    <a:pt x="1836" y="1354"/>
                  </a:lnTo>
                  <a:lnTo>
                    <a:pt x="1411" y="1001"/>
                  </a:lnTo>
                  <a:lnTo>
                    <a:pt x="1088" y="683"/>
                  </a:lnTo>
                  <a:lnTo>
                    <a:pt x="723" y="329"/>
                  </a:lnTo>
                  <a:lnTo>
                    <a:pt x="999" y="311"/>
                  </a:lnTo>
                  <a:lnTo>
                    <a:pt x="1286" y="317"/>
                  </a:lnTo>
                  <a:lnTo>
                    <a:pt x="1614" y="269"/>
                  </a:lnTo>
                  <a:lnTo>
                    <a:pt x="2123" y="197"/>
                  </a:lnTo>
                  <a:lnTo>
                    <a:pt x="2075" y="173"/>
                  </a:lnTo>
                  <a:lnTo>
                    <a:pt x="1543" y="257"/>
                  </a:lnTo>
                  <a:lnTo>
                    <a:pt x="1208" y="275"/>
                  </a:lnTo>
                  <a:lnTo>
                    <a:pt x="759" y="257"/>
                  </a:lnTo>
                  <a:lnTo>
                    <a:pt x="819" y="227"/>
                  </a:lnTo>
                  <a:lnTo>
                    <a:pt x="1142" y="0"/>
                  </a:lnTo>
                  <a:lnTo>
                    <a:pt x="1088" y="30"/>
                  </a:lnTo>
                  <a:lnTo>
                    <a:pt x="1010" y="84"/>
                  </a:lnTo>
                  <a:lnTo>
                    <a:pt x="855" y="191"/>
                  </a:lnTo>
                  <a:lnTo>
                    <a:pt x="670" y="281"/>
                  </a:lnTo>
                  <a:lnTo>
                    <a:pt x="634" y="359"/>
                  </a:lnTo>
                  <a:lnTo>
                    <a:pt x="305" y="587"/>
                  </a:lnTo>
                  <a:lnTo>
                    <a:pt x="0" y="725"/>
                  </a:lnTo>
                  <a:lnTo>
                    <a:pt x="0" y="731"/>
                  </a:lnTo>
                  <a:lnTo>
                    <a:pt x="0" y="767"/>
                  </a:lnTo>
                  <a:lnTo>
                    <a:pt x="299" y="635"/>
                  </a:lnTo>
                  <a:lnTo>
                    <a:pt x="592" y="431"/>
                  </a:lnTo>
                  <a:lnTo>
                    <a:pt x="508" y="671"/>
                  </a:lnTo>
                  <a:lnTo>
                    <a:pt x="526" y="995"/>
                  </a:lnTo>
                  <a:lnTo>
                    <a:pt x="460" y="1168"/>
                  </a:lnTo>
                  <a:lnTo>
                    <a:pt x="329" y="1480"/>
                  </a:lnTo>
                  <a:lnTo>
                    <a:pt x="323" y="1696"/>
                  </a:lnTo>
                  <a:lnTo>
                    <a:pt x="329" y="1696"/>
                  </a:lnTo>
                  <a:lnTo>
                    <a:pt x="347" y="1552"/>
                  </a:lnTo>
                  <a:lnTo>
                    <a:pt x="580" y="1043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4" name="Freeform 5"/>
            <p:cNvSpPr>
              <a:spLocks/>
            </p:cNvSpPr>
            <p:nvPr/>
          </p:nvSpPr>
          <p:spPr bwMode="hidden">
            <a:xfrm>
              <a:off x="2092" y="3233"/>
              <a:ext cx="3668" cy="943"/>
            </a:xfrm>
            <a:custGeom>
              <a:avLst/>
              <a:gdLst>
                <a:gd name="T0" fmla="*/ 3338 w 3668"/>
                <a:gd name="T1" fmla="*/ 288 h 943"/>
                <a:gd name="T2" fmla="*/ 3194 w 3668"/>
                <a:gd name="T3" fmla="*/ 258 h 943"/>
                <a:gd name="T4" fmla="*/ 2816 w 3668"/>
                <a:gd name="T5" fmla="*/ 234 h 943"/>
                <a:gd name="T6" fmla="*/ 2330 w 3668"/>
                <a:gd name="T7" fmla="*/ 306 h 943"/>
                <a:gd name="T8" fmla="*/ 2372 w 3668"/>
                <a:gd name="T9" fmla="*/ 258 h 943"/>
                <a:gd name="T10" fmla="*/ 2624 w 3668"/>
                <a:gd name="T11" fmla="*/ 132 h 943"/>
                <a:gd name="T12" fmla="*/ 2707 w 3668"/>
                <a:gd name="T13" fmla="*/ 24 h 943"/>
                <a:gd name="T14" fmla="*/ 2642 w 3668"/>
                <a:gd name="T15" fmla="*/ 12 h 943"/>
                <a:gd name="T16" fmla="*/ 2515 w 3668"/>
                <a:gd name="T17" fmla="*/ 54 h 943"/>
                <a:gd name="T18" fmla="*/ 2324 w 3668"/>
                <a:gd name="T19" fmla="*/ 66 h 943"/>
                <a:gd name="T20" fmla="*/ 2101 w 3668"/>
                <a:gd name="T21" fmla="*/ 90 h 943"/>
                <a:gd name="T22" fmla="*/ 1855 w 3668"/>
                <a:gd name="T23" fmla="*/ 228 h 943"/>
                <a:gd name="T24" fmla="*/ 1591 w 3668"/>
                <a:gd name="T25" fmla="*/ 337 h 943"/>
                <a:gd name="T26" fmla="*/ 1459 w 3668"/>
                <a:gd name="T27" fmla="*/ 379 h 943"/>
                <a:gd name="T28" fmla="*/ 1417 w 3668"/>
                <a:gd name="T29" fmla="*/ 361 h 943"/>
                <a:gd name="T30" fmla="*/ 1363 w 3668"/>
                <a:gd name="T31" fmla="*/ 331 h 943"/>
                <a:gd name="T32" fmla="*/ 1344 w 3668"/>
                <a:gd name="T33" fmla="*/ 312 h 943"/>
                <a:gd name="T34" fmla="*/ 1290 w 3668"/>
                <a:gd name="T35" fmla="*/ 288 h 943"/>
                <a:gd name="T36" fmla="*/ 1230 w 3668"/>
                <a:gd name="T37" fmla="*/ 252 h 943"/>
                <a:gd name="T38" fmla="*/ 1119 w 3668"/>
                <a:gd name="T39" fmla="*/ 227 h 943"/>
                <a:gd name="T40" fmla="*/ 1320 w 3668"/>
                <a:gd name="T41" fmla="*/ 438 h 943"/>
                <a:gd name="T42" fmla="*/ 960 w 3668"/>
                <a:gd name="T43" fmla="*/ 558 h 943"/>
                <a:gd name="T44" fmla="*/ 474 w 3668"/>
                <a:gd name="T45" fmla="*/ 630 h 943"/>
                <a:gd name="T46" fmla="*/ 132 w 3668"/>
                <a:gd name="T47" fmla="*/ 781 h 943"/>
                <a:gd name="T48" fmla="*/ 234 w 3668"/>
                <a:gd name="T49" fmla="*/ 847 h 943"/>
                <a:gd name="T50" fmla="*/ 925 w 3668"/>
                <a:gd name="T51" fmla="*/ 739 h 943"/>
                <a:gd name="T52" fmla="*/ 637 w 3668"/>
                <a:gd name="T53" fmla="*/ 925 h 943"/>
                <a:gd name="T54" fmla="*/ 1405 w 3668"/>
                <a:gd name="T55" fmla="*/ 943 h 943"/>
                <a:gd name="T56" fmla="*/ 1447 w 3668"/>
                <a:gd name="T57" fmla="*/ 943 h 943"/>
                <a:gd name="T58" fmla="*/ 2888 w 3668"/>
                <a:gd name="T59" fmla="*/ 859 h 943"/>
                <a:gd name="T60" fmla="*/ 2582 w 3668"/>
                <a:gd name="T61" fmla="*/ 708 h 943"/>
                <a:gd name="T62" fmla="*/ 2299 w 3668"/>
                <a:gd name="T63" fmla="*/ 606 h 943"/>
                <a:gd name="T64" fmla="*/ 2606 w 3668"/>
                <a:gd name="T65" fmla="*/ 588 h 943"/>
                <a:gd name="T66" fmla="*/ 3001 w 3668"/>
                <a:gd name="T67" fmla="*/ 582 h 943"/>
                <a:gd name="T68" fmla="*/ 3452 w 3668"/>
                <a:gd name="T69" fmla="*/ 438 h 943"/>
                <a:gd name="T70" fmla="*/ 3668 w 3668"/>
                <a:gd name="T71" fmla="*/ 312 h 943"/>
                <a:gd name="T72" fmla="*/ 3482 w 3668"/>
                <a:gd name="T73" fmla="*/ 300 h 943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3668" h="943">
                  <a:moveTo>
                    <a:pt x="3482" y="300"/>
                  </a:moveTo>
                  <a:lnTo>
                    <a:pt x="3338" y="288"/>
                  </a:lnTo>
                  <a:lnTo>
                    <a:pt x="3320" y="264"/>
                  </a:lnTo>
                  <a:lnTo>
                    <a:pt x="3194" y="258"/>
                  </a:lnTo>
                  <a:lnTo>
                    <a:pt x="3019" y="216"/>
                  </a:lnTo>
                  <a:lnTo>
                    <a:pt x="2816" y="234"/>
                  </a:lnTo>
                  <a:lnTo>
                    <a:pt x="2533" y="288"/>
                  </a:lnTo>
                  <a:lnTo>
                    <a:pt x="2330" y="306"/>
                  </a:lnTo>
                  <a:lnTo>
                    <a:pt x="2149" y="312"/>
                  </a:lnTo>
                  <a:lnTo>
                    <a:pt x="2372" y="258"/>
                  </a:lnTo>
                  <a:lnTo>
                    <a:pt x="2624" y="156"/>
                  </a:lnTo>
                  <a:lnTo>
                    <a:pt x="2624" y="132"/>
                  </a:lnTo>
                  <a:lnTo>
                    <a:pt x="2666" y="78"/>
                  </a:lnTo>
                  <a:lnTo>
                    <a:pt x="2707" y="24"/>
                  </a:lnTo>
                  <a:lnTo>
                    <a:pt x="2695" y="0"/>
                  </a:lnTo>
                  <a:lnTo>
                    <a:pt x="2642" y="12"/>
                  </a:lnTo>
                  <a:lnTo>
                    <a:pt x="2557" y="30"/>
                  </a:lnTo>
                  <a:lnTo>
                    <a:pt x="2515" y="54"/>
                  </a:lnTo>
                  <a:lnTo>
                    <a:pt x="2425" y="84"/>
                  </a:lnTo>
                  <a:lnTo>
                    <a:pt x="2324" y="66"/>
                  </a:lnTo>
                  <a:lnTo>
                    <a:pt x="2191" y="90"/>
                  </a:lnTo>
                  <a:lnTo>
                    <a:pt x="2101" y="90"/>
                  </a:lnTo>
                  <a:lnTo>
                    <a:pt x="2047" y="108"/>
                  </a:lnTo>
                  <a:lnTo>
                    <a:pt x="1855" y="228"/>
                  </a:lnTo>
                  <a:lnTo>
                    <a:pt x="1771" y="288"/>
                  </a:lnTo>
                  <a:lnTo>
                    <a:pt x="1591" y="337"/>
                  </a:lnTo>
                  <a:lnTo>
                    <a:pt x="1465" y="379"/>
                  </a:lnTo>
                  <a:lnTo>
                    <a:pt x="1459" y="379"/>
                  </a:lnTo>
                  <a:lnTo>
                    <a:pt x="1453" y="373"/>
                  </a:lnTo>
                  <a:lnTo>
                    <a:pt x="1417" y="361"/>
                  </a:lnTo>
                  <a:lnTo>
                    <a:pt x="1381" y="343"/>
                  </a:lnTo>
                  <a:lnTo>
                    <a:pt x="1363" y="331"/>
                  </a:lnTo>
                  <a:lnTo>
                    <a:pt x="1357" y="324"/>
                  </a:lnTo>
                  <a:lnTo>
                    <a:pt x="1344" y="312"/>
                  </a:lnTo>
                  <a:lnTo>
                    <a:pt x="1320" y="300"/>
                  </a:lnTo>
                  <a:lnTo>
                    <a:pt x="1290" y="288"/>
                  </a:lnTo>
                  <a:lnTo>
                    <a:pt x="1260" y="270"/>
                  </a:lnTo>
                  <a:lnTo>
                    <a:pt x="1230" y="252"/>
                  </a:lnTo>
                  <a:lnTo>
                    <a:pt x="1187" y="227"/>
                  </a:lnTo>
                  <a:lnTo>
                    <a:pt x="1119" y="227"/>
                  </a:lnTo>
                  <a:lnTo>
                    <a:pt x="1357" y="397"/>
                  </a:lnTo>
                  <a:lnTo>
                    <a:pt x="1320" y="438"/>
                  </a:lnTo>
                  <a:lnTo>
                    <a:pt x="1135" y="522"/>
                  </a:lnTo>
                  <a:lnTo>
                    <a:pt x="960" y="558"/>
                  </a:lnTo>
                  <a:lnTo>
                    <a:pt x="684" y="600"/>
                  </a:lnTo>
                  <a:lnTo>
                    <a:pt x="474" y="630"/>
                  </a:lnTo>
                  <a:lnTo>
                    <a:pt x="390" y="684"/>
                  </a:lnTo>
                  <a:lnTo>
                    <a:pt x="132" y="781"/>
                  </a:lnTo>
                  <a:lnTo>
                    <a:pt x="0" y="829"/>
                  </a:lnTo>
                  <a:lnTo>
                    <a:pt x="234" y="847"/>
                  </a:lnTo>
                  <a:lnTo>
                    <a:pt x="498" y="829"/>
                  </a:lnTo>
                  <a:lnTo>
                    <a:pt x="925" y="739"/>
                  </a:lnTo>
                  <a:lnTo>
                    <a:pt x="840" y="817"/>
                  </a:lnTo>
                  <a:lnTo>
                    <a:pt x="637" y="925"/>
                  </a:lnTo>
                  <a:lnTo>
                    <a:pt x="613" y="943"/>
                  </a:lnTo>
                  <a:lnTo>
                    <a:pt x="1405" y="943"/>
                  </a:lnTo>
                  <a:lnTo>
                    <a:pt x="1411" y="925"/>
                  </a:lnTo>
                  <a:lnTo>
                    <a:pt x="1447" y="943"/>
                  </a:lnTo>
                  <a:lnTo>
                    <a:pt x="2924" y="943"/>
                  </a:lnTo>
                  <a:lnTo>
                    <a:pt x="2888" y="859"/>
                  </a:lnTo>
                  <a:lnTo>
                    <a:pt x="2713" y="775"/>
                  </a:lnTo>
                  <a:lnTo>
                    <a:pt x="2582" y="708"/>
                  </a:lnTo>
                  <a:lnTo>
                    <a:pt x="2336" y="636"/>
                  </a:lnTo>
                  <a:lnTo>
                    <a:pt x="2299" y="606"/>
                  </a:lnTo>
                  <a:lnTo>
                    <a:pt x="2509" y="582"/>
                  </a:lnTo>
                  <a:lnTo>
                    <a:pt x="2606" y="588"/>
                  </a:lnTo>
                  <a:lnTo>
                    <a:pt x="2773" y="588"/>
                  </a:lnTo>
                  <a:lnTo>
                    <a:pt x="3001" y="582"/>
                  </a:lnTo>
                  <a:lnTo>
                    <a:pt x="3259" y="516"/>
                  </a:lnTo>
                  <a:lnTo>
                    <a:pt x="3452" y="438"/>
                  </a:lnTo>
                  <a:lnTo>
                    <a:pt x="3668" y="391"/>
                  </a:lnTo>
                  <a:lnTo>
                    <a:pt x="3668" y="312"/>
                  </a:lnTo>
                  <a:lnTo>
                    <a:pt x="3482" y="30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5" name="Freeform 6"/>
            <p:cNvSpPr>
              <a:spLocks/>
            </p:cNvSpPr>
            <p:nvPr/>
          </p:nvSpPr>
          <p:spPr bwMode="hidden">
            <a:xfrm>
              <a:off x="0" y="524"/>
              <a:ext cx="973" cy="1195"/>
            </a:xfrm>
            <a:custGeom>
              <a:avLst/>
              <a:gdLst>
                <a:gd name="T0" fmla="*/ 324 w 969"/>
                <a:gd name="T1" fmla="*/ 1189 h 1192"/>
                <a:gd name="T2" fmla="*/ 492 w 969"/>
                <a:gd name="T3" fmla="*/ 1195 h 1192"/>
                <a:gd name="T4" fmla="*/ 582 w 969"/>
                <a:gd name="T5" fmla="*/ 1153 h 1192"/>
                <a:gd name="T6" fmla="*/ 816 w 969"/>
                <a:gd name="T7" fmla="*/ 1088 h 1192"/>
                <a:gd name="T8" fmla="*/ 937 w 969"/>
                <a:gd name="T9" fmla="*/ 1058 h 1192"/>
                <a:gd name="T10" fmla="*/ 762 w 969"/>
                <a:gd name="T11" fmla="*/ 991 h 1192"/>
                <a:gd name="T12" fmla="*/ 558 w 969"/>
                <a:gd name="T13" fmla="*/ 955 h 1192"/>
                <a:gd name="T14" fmla="*/ 198 w 969"/>
                <a:gd name="T15" fmla="*/ 973 h 1192"/>
                <a:gd name="T16" fmla="*/ 300 w 969"/>
                <a:gd name="T17" fmla="*/ 895 h 1192"/>
                <a:gd name="T18" fmla="*/ 498 w 969"/>
                <a:gd name="T19" fmla="*/ 805 h 1192"/>
                <a:gd name="T20" fmla="*/ 697 w 969"/>
                <a:gd name="T21" fmla="*/ 673 h 1192"/>
                <a:gd name="T22" fmla="*/ 703 w 969"/>
                <a:gd name="T23" fmla="*/ 673 h 1192"/>
                <a:gd name="T24" fmla="*/ 715 w 969"/>
                <a:gd name="T25" fmla="*/ 667 h 1192"/>
                <a:gd name="T26" fmla="*/ 756 w 969"/>
                <a:gd name="T27" fmla="*/ 649 h 1192"/>
                <a:gd name="T28" fmla="*/ 780 w 969"/>
                <a:gd name="T29" fmla="*/ 643 h 1192"/>
                <a:gd name="T30" fmla="*/ 792 w 969"/>
                <a:gd name="T31" fmla="*/ 631 h 1192"/>
                <a:gd name="T32" fmla="*/ 798 w 969"/>
                <a:gd name="T33" fmla="*/ 619 h 1192"/>
                <a:gd name="T34" fmla="*/ 792 w 969"/>
                <a:gd name="T35" fmla="*/ 613 h 1192"/>
                <a:gd name="T36" fmla="*/ 786 w 969"/>
                <a:gd name="T37" fmla="*/ 601 h 1192"/>
                <a:gd name="T38" fmla="*/ 786 w 969"/>
                <a:gd name="T39" fmla="*/ 576 h 1192"/>
                <a:gd name="T40" fmla="*/ 798 w 969"/>
                <a:gd name="T41" fmla="*/ 546 h 1192"/>
                <a:gd name="T42" fmla="*/ 810 w 969"/>
                <a:gd name="T43" fmla="*/ 516 h 1192"/>
                <a:gd name="T44" fmla="*/ 828 w 969"/>
                <a:gd name="T45" fmla="*/ 486 h 1192"/>
                <a:gd name="T46" fmla="*/ 840 w 969"/>
                <a:gd name="T47" fmla="*/ 456 h 1192"/>
                <a:gd name="T48" fmla="*/ 846 w 969"/>
                <a:gd name="T49" fmla="*/ 438 h 1192"/>
                <a:gd name="T50" fmla="*/ 853 w 969"/>
                <a:gd name="T51" fmla="*/ 432 h 1192"/>
                <a:gd name="T52" fmla="*/ 853 w 969"/>
                <a:gd name="T53" fmla="*/ 348 h 1192"/>
                <a:gd name="T54" fmla="*/ 853 w 969"/>
                <a:gd name="T55" fmla="*/ 342 h 1192"/>
                <a:gd name="T56" fmla="*/ 859 w 969"/>
                <a:gd name="T57" fmla="*/ 336 h 1192"/>
                <a:gd name="T58" fmla="*/ 877 w 969"/>
                <a:gd name="T59" fmla="*/ 306 h 1192"/>
                <a:gd name="T60" fmla="*/ 889 w 969"/>
                <a:gd name="T61" fmla="*/ 270 h 1192"/>
                <a:gd name="T62" fmla="*/ 901 w 969"/>
                <a:gd name="T63" fmla="*/ 240 h 1192"/>
                <a:gd name="T64" fmla="*/ 907 w 969"/>
                <a:gd name="T65" fmla="*/ 228 h 1192"/>
                <a:gd name="T66" fmla="*/ 913 w 969"/>
                <a:gd name="T67" fmla="*/ 216 h 1192"/>
                <a:gd name="T68" fmla="*/ 931 w 969"/>
                <a:gd name="T69" fmla="*/ 173 h 1192"/>
                <a:gd name="T70" fmla="*/ 949 w 969"/>
                <a:gd name="T71" fmla="*/ 137 h 1192"/>
                <a:gd name="T72" fmla="*/ 955 w 969"/>
                <a:gd name="T73" fmla="*/ 125 h 1192"/>
                <a:gd name="T74" fmla="*/ 955 w 969"/>
                <a:gd name="T75" fmla="*/ 119 h 1192"/>
                <a:gd name="T76" fmla="*/ 973 w 969"/>
                <a:gd name="T77" fmla="*/ 0 h 1192"/>
                <a:gd name="T78" fmla="*/ 949 w 969"/>
                <a:gd name="T79" fmla="*/ 47 h 1192"/>
                <a:gd name="T80" fmla="*/ 786 w 969"/>
                <a:gd name="T81" fmla="*/ 113 h 1192"/>
                <a:gd name="T82" fmla="*/ 709 w 969"/>
                <a:gd name="T83" fmla="*/ 161 h 1192"/>
                <a:gd name="T84" fmla="*/ 462 w 969"/>
                <a:gd name="T85" fmla="*/ 234 h 1192"/>
                <a:gd name="T86" fmla="*/ 282 w 969"/>
                <a:gd name="T87" fmla="*/ 288 h 1192"/>
                <a:gd name="T88" fmla="*/ 174 w 969"/>
                <a:gd name="T89" fmla="*/ 294 h 1192"/>
                <a:gd name="T90" fmla="*/ 12 w 969"/>
                <a:gd name="T91" fmla="*/ 486 h 1192"/>
                <a:gd name="T92" fmla="*/ 0 w 969"/>
                <a:gd name="T93" fmla="*/ 510 h 1192"/>
                <a:gd name="T94" fmla="*/ 0 w 969"/>
                <a:gd name="T95" fmla="*/ 1189 h 1192"/>
                <a:gd name="T96" fmla="*/ 96 w 969"/>
                <a:gd name="T97" fmla="*/ 1183 h 1192"/>
                <a:gd name="T98" fmla="*/ 324 w 969"/>
                <a:gd name="T99" fmla="*/ 1189 h 1192"/>
                <a:gd name="T100" fmla="*/ 324 w 969"/>
                <a:gd name="T101" fmla="*/ 1189 h 119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969" h="1192">
                  <a:moveTo>
                    <a:pt x="323" y="1186"/>
                  </a:moveTo>
                  <a:lnTo>
                    <a:pt x="490" y="1192"/>
                  </a:lnTo>
                  <a:lnTo>
                    <a:pt x="580" y="1150"/>
                  </a:lnTo>
                  <a:lnTo>
                    <a:pt x="813" y="1085"/>
                  </a:lnTo>
                  <a:lnTo>
                    <a:pt x="933" y="1055"/>
                  </a:lnTo>
                  <a:lnTo>
                    <a:pt x="759" y="989"/>
                  </a:lnTo>
                  <a:lnTo>
                    <a:pt x="556" y="953"/>
                  </a:lnTo>
                  <a:lnTo>
                    <a:pt x="197" y="971"/>
                  </a:lnTo>
                  <a:lnTo>
                    <a:pt x="299" y="893"/>
                  </a:lnTo>
                  <a:lnTo>
                    <a:pt x="496" y="803"/>
                  </a:lnTo>
                  <a:lnTo>
                    <a:pt x="694" y="671"/>
                  </a:lnTo>
                  <a:lnTo>
                    <a:pt x="700" y="671"/>
                  </a:lnTo>
                  <a:lnTo>
                    <a:pt x="712" y="665"/>
                  </a:lnTo>
                  <a:lnTo>
                    <a:pt x="753" y="647"/>
                  </a:lnTo>
                  <a:lnTo>
                    <a:pt x="777" y="641"/>
                  </a:lnTo>
                  <a:lnTo>
                    <a:pt x="789" y="629"/>
                  </a:lnTo>
                  <a:lnTo>
                    <a:pt x="795" y="617"/>
                  </a:lnTo>
                  <a:lnTo>
                    <a:pt x="789" y="611"/>
                  </a:lnTo>
                  <a:lnTo>
                    <a:pt x="783" y="599"/>
                  </a:lnTo>
                  <a:lnTo>
                    <a:pt x="783" y="575"/>
                  </a:lnTo>
                  <a:lnTo>
                    <a:pt x="795" y="545"/>
                  </a:lnTo>
                  <a:lnTo>
                    <a:pt x="807" y="515"/>
                  </a:lnTo>
                  <a:lnTo>
                    <a:pt x="825" y="485"/>
                  </a:lnTo>
                  <a:lnTo>
                    <a:pt x="837" y="455"/>
                  </a:lnTo>
                  <a:lnTo>
                    <a:pt x="843" y="437"/>
                  </a:lnTo>
                  <a:lnTo>
                    <a:pt x="849" y="431"/>
                  </a:lnTo>
                  <a:lnTo>
                    <a:pt x="849" y="347"/>
                  </a:lnTo>
                  <a:lnTo>
                    <a:pt x="849" y="341"/>
                  </a:lnTo>
                  <a:lnTo>
                    <a:pt x="855" y="335"/>
                  </a:lnTo>
                  <a:lnTo>
                    <a:pt x="873" y="305"/>
                  </a:lnTo>
                  <a:lnTo>
                    <a:pt x="885" y="269"/>
                  </a:lnTo>
                  <a:lnTo>
                    <a:pt x="897" y="239"/>
                  </a:lnTo>
                  <a:lnTo>
                    <a:pt x="903" y="227"/>
                  </a:lnTo>
                  <a:lnTo>
                    <a:pt x="909" y="215"/>
                  </a:lnTo>
                  <a:lnTo>
                    <a:pt x="927" y="173"/>
                  </a:lnTo>
                  <a:lnTo>
                    <a:pt x="945" y="137"/>
                  </a:lnTo>
                  <a:lnTo>
                    <a:pt x="951" y="125"/>
                  </a:lnTo>
                  <a:lnTo>
                    <a:pt x="951" y="119"/>
                  </a:lnTo>
                  <a:lnTo>
                    <a:pt x="969" y="0"/>
                  </a:lnTo>
                  <a:lnTo>
                    <a:pt x="945" y="47"/>
                  </a:lnTo>
                  <a:lnTo>
                    <a:pt x="783" y="113"/>
                  </a:lnTo>
                  <a:lnTo>
                    <a:pt x="706" y="161"/>
                  </a:lnTo>
                  <a:lnTo>
                    <a:pt x="460" y="233"/>
                  </a:lnTo>
                  <a:lnTo>
                    <a:pt x="281" y="287"/>
                  </a:lnTo>
                  <a:lnTo>
                    <a:pt x="173" y="293"/>
                  </a:lnTo>
                  <a:lnTo>
                    <a:pt x="12" y="485"/>
                  </a:lnTo>
                  <a:lnTo>
                    <a:pt x="0" y="509"/>
                  </a:lnTo>
                  <a:lnTo>
                    <a:pt x="0" y="1186"/>
                  </a:lnTo>
                  <a:lnTo>
                    <a:pt x="96" y="1180"/>
                  </a:lnTo>
                  <a:lnTo>
                    <a:pt x="323" y="118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6" name="Freeform 7"/>
            <p:cNvSpPr>
              <a:spLocks/>
            </p:cNvSpPr>
            <p:nvPr/>
          </p:nvSpPr>
          <p:spPr bwMode="hidden">
            <a:xfrm>
              <a:off x="3188" y="1"/>
              <a:ext cx="2570" cy="2266"/>
            </a:xfrm>
            <a:custGeom>
              <a:avLst/>
              <a:gdLst>
                <a:gd name="T0" fmla="*/ 859 w 2570"/>
                <a:gd name="T1" fmla="*/ 612 h 2266"/>
                <a:gd name="T2" fmla="*/ 1087 w 2570"/>
                <a:gd name="T3" fmla="*/ 853 h 2266"/>
                <a:gd name="T4" fmla="*/ 961 w 2570"/>
                <a:gd name="T5" fmla="*/ 913 h 2266"/>
                <a:gd name="T6" fmla="*/ 786 w 2570"/>
                <a:gd name="T7" fmla="*/ 883 h 2266"/>
                <a:gd name="T8" fmla="*/ 450 w 2570"/>
                <a:gd name="T9" fmla="*/ 931 h 2266"/>
                <a:gd name="T10" fmla="*/ 150 w 2570"/>
                <a:gd name="T11" fmla="*/ 1075 h 2266"/>
                <a:gd name="T12" fmla="*/ 78 w 2570"/>
                <a:gd name="T13" fmla="*/ 1165 h 2266"/>
                <a:gd name="T14" fmla="*/ 361 w 2570"/>
                <a:gd name="T15" fmla="*/ 1256 h 2266"/>
                <a:gd name="T16" fmla="*/ 444 w 2570"/>
                <a:gd name="T17" fmla="*/ 1316 h 2266"/>
                <a:gd name="T18" fmla="*/ 697 w 2570"/>
                <a:gd name="T19" fmla="*/ 1400 h 2266"/>
                <a:gd name="T20" fmla="*/ 1026 w 2570"/>
                <a:gd name="T21" fmla="*/ 1346 h 2266"/>
                <a:gd name="T22" fmla="*/ 991 w 2570"/>
                <a:gd name="T23" fmla="*/ 1412 h 2266"/>
                <a:gd name="T24" fmla="*/ 804 w 2570"/>
                <a:gd name="T25" fmla="*/ 1574 h 2266"/>
                <a:gd name="T26" fmla="*/ 726 w 2570"/>
                <a:gd name="T27" fmla="*/ 1718 h 2266"/>
                <a:gd name="T28" fmla="*/ 768 w 2570"/>
                <a:gd name="T29" fmla="*/ 1742 h 2266"/>
                <a:gd name="T30" fmla="*/ 865 w 2570"/>
                <a:gd name="T31" fmla="*/ 1693 h 2266"/>
                <a:gd name="T32" fmla="*/ 991 w 2570"/>
                <a:gd name="T33" fmla="*/ 1699 h 2266"/>
                <a:gd name="T34" fmla="*/ 1135 w 2570"/>
                <a:gd name="T35" fmla="*/ 1627 h 2266"/>
                <a:gd name="T36" fmla="*/ 1183 w 2570"/>
                <a:gd name="T37" fmla="*/ 1669 h 2266"/>
                <a:gd name="T38" fmla="*/ 1399 w 2570"/>
                <a:gd name="T39" fmla="*/ 1436 h 2266"/>
                <a:gd name="T40" fmla="*/ 1615 w 2570"/>
                <a:gd name="T41" fmla="*/ 1334 h 2266"/>
                <a:gd name="T42" fmla="*/ 1645 w 2570"/>
                <a:gd name="T43" fmla="*/ 1370 h 2266"/>
                <a:gd name="T44" fmla="*/ 1681 w 2570"/>
                <a:gd name="T45" fmla="*/ 1430 h 2266"/>
                <a:gd name="T46" fmla="*/ 1699 w 2570"/>
                <a:gd name="T47" fmla="*/ 1466 h 2266"/>
                <a:gd name="T48" fmla="*/ 1747 w 2570"/>
                <a:gd name="T49" fmla="*/ 1550 h 2266"/>
                <a:gd name="T50" fmla="*/ 1772 w 2570"/>
                <a:gd name="T51" fmla="*/ 1586 h 2266"/>
                <a:gd name="T52" fmla="*/ 2124 w 2570"/>
                <a:gd name="T53" fmla="*/ 2248 h 2266"/>
                <a:gd name="T54" fmla="*/ 1693 w 2570"/>
                <a:gd name="T55" fmla="*/ 1322 h 2266"/>
                <a:gd name="T56" fmla="*/ 1861 w 2570"/>
                <a:gd name="T57" fmla="*/ 1165 h 2266"/>
                <a:gd name="T58" fmla="*/ 2173 w 2570"/>
                <a:gd name="T59" fmla="*/ 1099 h 2266"/>
                <a:gd name="T60" fmla="*/ 2390 w 2570"/>
                <a:gd name="T61" fmla="*/ 1009 h 2266"/>
                <a:gd name="T62" fmla="*/ 2570 w 2570"/>
                <a:gd name="T63" fmla="*/ 805 h 2266"/>
                <a:gd name="T64" fmla="*/ 2342 w 2570"/>
                <a:gd name="T65" fmla="*/ 781 h 2266"/>
                <a:gd name="T66" fmla="*/ 2114 w 2570"/>
                <a:gd name="T67" fmla="*/ 763 h 2266"/>
                <a:gd name="T68" fmla="*/ 2408 w 2570"/>
                <a:gd name="T69" fmla="*/ 433 h 2266"/>
                <a:gd name="T70" fmla="*/ 2426 w 2570"/>
                <a:gd name="T71" fmla="*/ 421 h 2266"/>
                <a:gd name="T72" fmla="*/ 2474 w 2570"/>
                <a:gd name="T73" fmla="*/ 379 h 2266"/>
                <a:gd name="T74" fmla="*/ 2492 w 2570"/>
                <a:gd name="T75" fmla="*/ 355 h 2266"/>
                <a:gd name="T76" fmla="*/ 2474 w 2570"/>
                <a:gd name="T77" fmla="*/ 337 h 2266"/>
                <a:gd name="T78" fmla="*/ 2474 w 2570"/>
                <a:gd name="T79" fmla="*/ 271 h 2266"/>
                <a:gd name="T80" fmla="*/ 2492 w 2570"/>
                <a:gd name="T81" fmla="*/ 192 h 2266"/>
                <a:gd name="T82" fmla="*/ 2504 w 2570"/>
                <a:gd name="T83" fmla="*/ 132 h 2266"/>
                <a:gd name="T84" fmla="*/ 2492 w 2570"/>
                <a:gd name="T85" fmla="*/ 36 h 2266"/>
                <a:gd name="T86" fmla="*/ 2492 w 2570"/>
                <a:gd name="T87" fmla="*/ 24 h 2266"/>
                <a:gd name="T88" fmla="*/ 2102 w 2570"/>
                <a:gd name="T89" fmla="*/ 0 h 2266"/>
                <a:gd name="T90" fmla="*/ 1909 w 2570"/>
                <a:gd name="T91" fmla="*/ 90 h 2266"/>
                <a:gd name="T92" fmla="*/ 1747 w 2570"/>
                <a:gd name="T93" fmla="*/ 535 h 2266"/>
                <a:gd name="T94" fmla="*/ 1711 w 2570"/>
                <a:gd name="T95" fmla="*/ 469 h 2266"/>
                <a:gd name="T96" fmla="*/ 1633 w 2570"/>
                <a:gd name="T97" fmla="*/ 144 h 2266"/>
                <a:gd name="T98" fmla="*/ 1579 w 2570"/>
                <a:gd name="T99" fmla="*/ 0 h 2266"/>
                <a:gd name="T100" fmla="*/ 738 w 2570"/>
                <a:gd name="T101" fmla="*/ 186 h 2266"/>
                <a:gd name="T102" fmla="*/ 756 w 2570"/>
                <a:gd name="T103" fmla="*/ 463 h 226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2570" h="2266">
                  <a:moveTo>
                    <a:pt x="756" y="463"/>
                  </a:moveTo>
                  <a:lnTo>
                    <a:pt x="859" y="612"/>
                  </a:lnTo>
                  <a:lnTo>
                    <a:pt x="937" y="720"/>
                  </a:lnTo>
                  <a:lnTo>
                    <a:pt x="1087" y="853"/>
                  </a:lnTo>
                  <a:lnTo>
                    <a:pt x="1105" y="907"/>
                  </a:lnTo>
                  <a:lnTo>
                    <a:pt x="961" y="913"/>
                  </a:lnTo>
                  <a:lnTo>
                    <a:pt x="895" y="901"/>
                  </a:lnTo>
                  <a:lnTo>
                    <a:pt x="786" y="883"/>
                  </a:lnTo>
                  <a:lnTo>
                    <a:pt x="637" y="859"/>
                  </a:lnTo>
                  <a:lnTo>
                    <a:pt x="450" y="931"/>
                  </a:lnTo>
                  <a:lnTo>
                    <a:pt x="306" y="1021"/>
                  </a:lnTo>
                  <a:lnTo>
                    <a:pt x="150" y="1075"/>
                  </a:lnTo>
                  <a:lnTo>
                    <a:pt x="0" y="1153"/>
                  </a:lnTo>
                  <a:lnTo>
                    <a:pt x="78" y="1165"/>
                  </a:lnTo>
                  <a:lnTo>
                    <a:pt x="264" y="1220"/>
                  </a:lnTo>
                  <a:lnTo>
                    <a:pt x="361" y="1256"/>
                  </a:lnTo>
                  <a:lnTo>
                    <a:pt x="367" y="1298"/>
                  </a:lnTo>
                  <a:lnTo>
                    <a:pt x="444" y="1316"/>
                  </a:lnTo>
                  <a:lnTo>
                    <a:pt x="558" y="1400"/>
                  </a:lnTo>
                  <a:lnTo>
                    <a:pt x="697" y="1400"/>
                  </a:lnTo>
                  <a:lnTo>
                    <a:pt x="895" y="1346"/>
                  </a:lnTo>
                  <a:lnTo>
                    <a:pt x="1026" y="1346"/>
                  </a:lnTo>
                  <a:lnTo>
                    <a:pt x="1147" y="1358"/>
                  </a:lnTo>
                  <a:lnTo>
                    <a:pt x="991" y="1412"/>
                  </a:lnTo>
                  <a:lnTo>
                    <a:pt x="804" y="1538"/>
                  </a:lnTo>
                  <a:lnTo>
                    <a:pt x="804" y="1574"/>
                  </a:lnTo>
                  <a:lnTo>
                    <a:pt x="762" y="1645"/>
                  </a:lnTo>
                  <a:lnTo>
                    <a:pt x="726" y="1718"/>
                  </a:lnTo>
                  <a:lnTo>
                    <a:pt x="732" y="1754"/>
                  </a:lnTo>
                  <a:lnTo>
                    <a:pt x="768" y="1742"/>
                  </a:lnTo>
                  <a:lnTo>
                    <a:pt x="829" y="1730"/>
                  </a:lnTo>
                  <a:lnTo>
                    <a:pt x="865" y="1693"/>
                  </a:lnTo>
                  <a:lnTo>
                    <a:pt x="925" y="1663"/>
                  </a:lnTo>
                  <a:lnTo>
                    <a:pt x="991" y="1699"/>
                  </a:lnTo>
                  <a:lnTo>
                    <a:pt x="1087" y="1675"/>
                  </a:lnTo>
                  <a:lnTo>
                    <a:pt x="1135" y="1627"/>
                  </a:lnTo>
                  <a:lnTo>
                    <a:pt x="1147" y="1687"/>
                  </a:lnTo>
                  <a:lnTo>
                    <a:pt x="1183" y="1669"/>
                  </a:lnTo>
                  <a:lnTo>
                    <a:pt x="1333" y="1514"/>
                  </a:lnTo>
                  <a:lnTo>
                    <a:pt x="1399" y="1436"/>
                  </a:lnTo>
                  <a:lnTo>
                    <a:pt x="1526" y="1382"/>
                  </a:lnTo>
                  <a:lnTo>
                    <a:pt x="1615" y="1334"/>
                  </a:lnTo>
                  <a:lnTo>
                    <a:pt x="1627" y="1346"/>
                  </a:lnTo>
                  <a:lnTo>
                    <a:pt x="1645" y="1370"/>
                  </a:lnTo>
                  <a:lnTo>
                    <a:pt x="1669" y="1400"/>
                  </a:lnTo>
                  <a:lnTo>
                    <a:pt x="1681" y="1430"/>
                  </a:lnTo>
                  <a:lnTo>
                    <a:pt x="1687" y="1448"/>
                  </a:lnTo>
                  <a:lnTo>
                    <a:pt x="1699" y="1466"/>
                  </a:lnTo>
                  <a:lnTo>
                    <a:pt x="1729" y="1520"/>
                  </a:lnTo>
                  <a:lnTo>
                    <a:pt x="1747" y="1550"/>
                  </a:lnTo>
                  <a:lnTo>
                    <a:pt x="1766" y="1574"/>
                  </a:lnTo>
                  <a:lnTo>
                    <a:pt x="1772" y="1586"/>
                  </a:lnTo>
                  <a:lnTo>
                    <a:pt x="1778" y="1592"/>
                  </a:lnTo>
                  <a:lnTo>
                    <a:pt x="2124" y="2248"/>
                  </a:lnTo>
                  <a:lnTo>
                    <a:pt x="2215" y="2266"/>
                  </a:lnTo>
                  <a:lnTo>
                    <a:pt x="1693" y="1322"/>
                  </a:lnTo>
                  <a:lnTo>
                    <a:pt x="1723" y="1262"/>
                  </a:lnTo>
                  <a:lnTo>
                    <a:pt x="1861" y="1165"/>
                  </a:lnTo>
                  <a:lnTo>
                    <a:pt x="1988" y="1129"/>
                  </a:lnTo>
                  <a:lnTo>
                    <a:pt x="2173" y="1099"/>
                  </a:lnTo>
                  <a:lnTo>
                    <a:pt x="2318" y="1075"/>
                  </a:lnTo>
                  <a:lnTo>
                    <a:pt x="2390" y="1009"/>
                  </a:lnTo>
                  <a:lnTo>
                    <a:pt x="2570" y="895"/>
                  </a:lnTo>
                  <a:lnTo>
                    <a:pt x="2570" y="805"/>
                  </a:lnTo>
                  <a:lnTo>
                    <a:pt x="2516" y="787"/>
                  </a:lnTo>
                  <a:lnTo>
                    <a:pt x="2342" y="781"/>
                  </a:lnTo>
                  <a:lnTo>
                    <a:pt x="2042" y="871"/>
                  </a:lnTo>
                  <a:lnTo>
                    <a:pt x="2114" y="763"/>
                  </a:lnTo>
                  <a:lnTo>
                    <a:pt x="2264" y="624"/>
                  </a:lnTo>
                  <a:lnTo>
                    <a:pt x="2408" y="433"/>
                  </a:lnTo>
                  <a:lnTo>
                    <a:pt x="2414" y="433"/>
                  </a:lnTo>
                  <a:lnTo>
                    <a:pt x="2426" y="421"/>
                  </a:lnTo>
                  <a:lnTo>
                    <a:pt x="2456" y="397"/>
                  </a:lnTo>
                  <a:lnTo>
                    <a:pt x="2474" y="379"/>
                  </a:lnTo>
                  <a:lnTo>
                    <a:pt x="2486" y="367"/>
                  </a:lnTo>
                  <a:lnTo>
                    <a:pt x="2492" y="355"/>
                  </a:lnTo>
                  <a:lnTo>
                    <a:pt x="2486" y="349"/>
                  </a:lnTo>
                  <a:lnTo>
                    <a:pt x="2474" y="337"/>
                  </a:lnTo>
                  <a:lnTo>
                    <a:pt x="2474" y="307"/>
                  </a:lnTo>
                  <a:lnTo>
                    <a:pt x="2474" y="271"/>
                  </a:lnTo>
                  <a:lnTo>
                    <a:pt x="2480" y="228"/>
                  </a:lnTo>
                  <a:lnTo>
                    <a:pt x="2492" y="192"/>
                  </a:lnTo>
                  <a:lnTo>
                    <a:pt x="2498" y="156"/>
                  </a:lnTo>
                  <a:lnTo>
                    <a:pt x="2504" y="132"/>
                  </a:lnTo>
                  <a:lnTo>
                    <a:pt x="2504" y="126"/>
                  </a:lnTo>
                  <a:lnTo>
                    <a:pt x="2492" y="36"/>
                  </a:lnTo>
                  <a:lnTo>
                    <a:pt x="2492" y="24"/>
                  </a:lnTo>
                  <a:lnTo>
                    <a:pt x="2498" y="0"/>
                  </a:lnTo>
                  <a:lnTo>
                    <a:pt x="2102" y="0"/>
                  </a:lnTo>
                  <a:lnTo>
                    <a:pt x="2006" y="60"/>
                  </a:lnTo>
                  <a:lnTo>
                    <a:pt x="1909" y="90"/>
                  </a:lnTo>
                  <a:lnTo>
                    <a:pt x="1808" y="337"/>
                  </a:lnTo>
                  <a:lnTo>
                    <a:pt x="1747" y="535"/>
                  </a:lnTo>
                  <a:lnTo>
                    <a:pt x="1687" y="588"/>
                  </a:lnTo>
                  <a:lnTo>
                    <a:pt x="1711" y="469"/>
                  </a:lnTo>
                  <a:lnTo>
                    <a:pt x="1687" y="343"/>
                  </a:lnTo>
                  <a:lnTo>
                    <a:pt x="1633" y="144"/>
                  </a:lnTo>
                  <a:lnTo>
                    <a:pt x="1585" y="12"/>
                  </a:lnTo>
                  <a:lnTo>
                    <a:pt x="1579" y="0"/>
                  </a:lnTo>
                  <a:lnTo>
                    <a:pt x="786" y="0"/>
                  </a:lnTo>
                  <a:lnTo>
                    <a:pt x="738" y="186"/>
                  </a:lnTo>
                  <a:lnTo>
                    <a:pt x="756" y="463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7" name="Freeform 8"/>
            <p:cNvSpPr>
              <a:spLocks/>
            </p:cNvSpPr>
            <p:nvPr/>
          </p:nvSpPr>
          <p:spPr bwMode="hidden">
            <a:xfrm>
              <a:off x="3525" y="1"/>
              <a:ext cx="2185" cy="1508"/>
            </a:xfrm>
            <a:custGeom>
              <a:avLst/>
              <a:gdLst>
                <a:gd name="T0" fmla="*/ 1038 w 2176"/>
                <a:gd name="T1" fmla="*/ 769 h 1505"/>
                <a:gd name="T2" fmla="*/ 1195 w 2176"/>
                <a:gd name="T3" fmla="*/ 1237 h 1505"/>
                <a:gd name="T4" fmla="*/ 960 w 2176"/>
                <a:gd name="T5" fmla="*/ 1195 h 1505"/>
                <a:gd name="T6" fmla="*/ 726 w 2176"/>
                <a:gd name="T7" fmla="*/ 1129 h 1505"/>
                <a:gd name="T8" fmla="*/ 444 w 2176"/>
                <a:gd name="T9" fmla="*/ 1111 h 1505"/>
                <a:gd name="T10" fmla="*/ 0 w 2176"/>
                <a:gd name="T11" fmla="*/ 1081 h 1505"/>
                <a:gd name="T12" fmla="*/ 30 w 2176"/>
                <a:gd name="T13" fmla="*/ 1117 h 1505"/>
                <a:gd name="T14" fmla="*/ 498 w 2176"/>
                <a:gd name="T15" fmla="*/ 1135 h 1505"/>
                <a:gd name="T16" fmla="*/ 780 w 2176"/>
                <a:gd name="T17" fmla="*/ 1189 h 1505"/>
                <a:gd name="T18" fmla="*/ 1135 w 2176"/>
                <a:gd name="T19" fmla="*/ 1304 h 1505"/>
                <a:gd name="T20" fmla="*/ 1074 w 2176"/>
                <a:gd name="T21" fmla="*/ 1322 h 1505"/>
                <a:gd name="T22" fmla="*/ 714 w 2176"/>
                <a:gd name="T23" fmla="*/ 1508 h 1505"/>
                <a:gd name="T24" fmla="*/ 768 w 2176"/>
                <a:gd name="T25" fmla="*/ 1484 h 1505"/>
                <a:gd name="T26" fmla="*/ 865 w 2176"/>
                <a:gd name="T27" fmla="*/ 1442 h 1505"/>
                <a:gd name="T28" fmla="*/ 1026 w 2176"/>
                <a:gd name="T29" fmla="*/ 1358 h 1505"/>
                <a:gd name="T30" fmla="*/ 1219 w 2176"/>
                <a:gd name="T31" fmla="*/ 1298 h 1505"/>
                <a:gd name="T32" fmla="*/ 1272 w 2176"/>
                <a:gd name="T33" fmla="*/ 1225 h 1505"/>
                <a:gd name="T34" fmla="*/ 1639 w 2176"/>
                <a:gd name="T35" fmla="*/ 1045 h 1505"/>
                <a:gd name="T36" fmla="*/ 1939 w 2176"/>
                <a:gd name="T37" fmla="*/ 955 h 1505"/>
                <a:gd name="T38" fmla="*/ 2185 w 2176"/>
                <a:gd name="T39" fmla="*/ 823 h 1505"/>
                <a:gd name="T40" fmla="*/ 1969 w 2176"/>
                <a:gd name="T41" fmla="*/ 913 h 1505"/>
                <a:gd name="T42" fmla="*/ 1663 w 2176"/>
                <a:gd name="T43" fmla="*/ 991 h 1505"/>
                <a:gd name="T44" fmla="*/ 1345 w 2176"/>
                <a:gd name="T45" fmla="*/ 1153 h 1505"/>
                <a:gd name="T46" fmla="*/ 1507 w 2176"/>
                <a:gd name="T47" fmla="*/ 907 h 1505"/>
                <a:gd name="T48" fmla="*/ 1627 w 2176"/>
                <a:gd name="T49" fmla="*/ 546 h 1505"/>
                <a:gd name="T50" fmla="*/ 1747 w 2176"/>
                <a:gd name="T51" fmla="*/ 373 h 1505"/>
                <a:gd name="T52" fmla="*/ 1987 w 2176"/>
                <a:gd name="T53" fmla="*/ 60 h 1505"/>
                <a:gd name="T54" fmla="*/ 2011 w 2176"/>
                <a:gd name="T55" fmla="*/ 0 h 1505"/>
                <a:gd name="T56" fmla="*/ 1981 w 2176"/>
                <a:gd name="T57" fmla="*/ 0 h 1505"/>
                <a:gd name="T58" fmla="*/ 1603 w 2176"/>
                <a:gd name="T59" fmla="*/ 481 h 1505"/>
                <a:gd name="T60" fmla="*/ 1483 w 2176"/>
                <a:gd name="T61" fmla="*/ 889 h 1505"/>
                <a:gd name="T62" fmla="*/ 1260 w 2176"/>
                <a:gd name="T63" fmla="*/ 1177 h 1505"/>
                <a:gd name="T64" fmla="*/ 1135 w 2176"/>
                <a:gd name="T65" fmla="*/ 907 h 1505"/>
                <a:gd name="T66" fmla="*/ 1014 w 2176"/>
                <a:gd name="T67" fmla="*/ 541 h 1505"/>
                <a:gd name="T68" fmla="*/ 889 w 2176"/>
                <a:gd name="T69" fmla="*/ 222 h 1505"/>
                <a:gd name="T70" fmla="*/ 792 w 2176"/>
                <a:gd name="T71" fmla="*/ 0 h 1505"/>
                <a:gd name="T72" fmla="*/ 756 w 2176"/>
                <a:gd name="T73" fmla="*/ 0 h 1505"/>
                <a:gd name="T74" fmla="*/ 907 w 2176"/>
                <a:gd name="T75" fmla="*/ 355 h 1505"/>
                <a:gd name="T76" fmla="*/ 1038 w 2176"/>
                <a:gd name="T77" fmla="*/ 769 h 1505"/>
                <a:gd name="T78" fmla="*/ 1038 w 2176"/>
                <a:gd name="T79" fmla="*/ 769 h 1505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2176" h="1505">
                  <a:moveTo>
                    <a:pt x="1034" y="767"/>
                  </a:moveTo>
                  <a:lnTo>
                    <a:pt x="1190" y="1235"/>
                  </a:lnTo>
                  <a:lnTo>
                    <a:pt x="956" y="1193"/>
                  </a:lnTo>
                  <a:lnTo>
                    <a:pt x="723" y="1127"/>
                  </a:lnTo>
                  <a:lnTo>
                    <a:pt x="442" y="1109"/>
                  </a:lnTo>
                  <a:lnTo>
                    <a:pt x="0" y="1079"/>
                  </a:lnTo>
                  <a:lnTo>
                    <a:pt x="30" y="1115"/>
                  </a:lnTo>
                  <a:lnTo>
                    <a:pt x="496" y="1133"/>
                  </a:lnTo>
                  <a:lnTo>
                    <a:pt x="777" y="1187"/>
                  </a:lnTo>
                  <a:lnTo>
                    <a:pt x="1130" y="1301"/>
                  </a:lnTo>
                  <a:lnTo>
                    <a:pt x="1070" y="1319"/>
                  </a:lnTo>
                  <a:lnTo>
                    <a:pt x="711" y="1505"/>
                  </a:lnTo>
                  <a:lnTo>
                    <a:pt x="765" y="1481"/>
                  </a:lnTo>
                  <a:lnTo>
                    <a:pt x="861" y="1439"/>
                  </a:lnTo>
                  <a:lnTo>
                    <a:pt x="1022" y="1355"/>
                  </a:lnTo>
                  <a:lnTo>
                    <a:pt x="1214" y="1295"/>
                  </a:lnTo>
                  <a:lnTo>
                    <a:pt x="1267" y="1223"/>
                  </a:lnTo>
                  <a:lnTo>
                    <a:pt x="1632" y="1043"/>
                  </a:lnTo>
                  <a:lnTo>
                    <a:pt x="1931" y="953"/>
                  </a:lnTo>
                  <a:lnTo>
                    <a:pt x="2176" y="821"/>
                  </a:lnTo>
                  <a:lnTo>
                    <a:pt x="1961" y="911"/>
                  </a:lnTo>
                  <a:lnTo>
                    <a:pt x="1656" y="989"/>
                  </a:lnTo>
                  <a:lnTo>
                    <a:pt x="1339" y="1151"/>
                  </a:lnTo>
                  <a:lnTo>
                    <a:pt x="1501" y="905"/>
                  </a:lnTo>
                  <a:lnTo>
                    <a:pt x="1620" y="545"/>
                  </a:lnTo>
                  <a:lnTo>
                    <a:pt x="1740" y="372"/>
                  </a:lnTo>
                  <a:lnTo>
                    <a:pt x="1979" y="60"/>
                  </a:lnTo>
                  <a:lnTo>
                    <a:pt x="2003" y="0"/>
                  </a:lnTo>
                  <a:lnTo>
                    <a:pt x="1973" y="0"/>
                  </a:lnTo>
                  <a:lnTo>
                    <a:pt x="1596" y="480"/>
                  </a:lnTo>
                  <a:lnTo>
                    <a:pt x="1477" y="887"/>
                  </a:lnTo>
                  <a:lnTo>
                    <a:pt x="1255" y="1175"/>
                  </a:lnTo>
                  <a:lnTo>
                    <a:pt x="1130" y="905"/>
                  </a:lnTo>
                  <a:lnTo>
                    <a:pt x="1010" y="540"/>
                  </a:lnTo>
                  <a:lnTo>
                    <a:pt x="885" y="222"/>
                  </a:lnTo>
                  <a:lnTo>
                    <a:pt x="789" y="0"/>
                  </a:lnTo>
                  <a:lnTo>
                    <a:pt x="753" y="0"/>
                  </a:lnTo>
                  <a:lnTo>
                    <a:pt x="903" y="354"/>
                  </a:lnTo>
                  <a:lnTo>
                    <a:pt x="1034" y="767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8" name="Freeform 9"/>
            <p:cNvSpPr>
              <a:spLocks/>
            </p:cNvSpPr>
            <p:nvPr/>
          </p:nvSpPr>
          <p:spPr bwMode="hidden">
            <a:xfrm>
              <a:off x="0" y="649"/>
              <a:ext cx="816" cy="806"/>
            </a:xfrm>
            <a:custGeom>
              <a:avLst/>
              <a:gdLst>
                <a:gd name="T0" fmla="*/ 162 w 813"/>
                <a:gd name="T1" fmla="*/ 565 h 804"/>
                <a:gd name="T2" fmla="*/ 330 w 813"/>
                <a:gd name="T3" fmla="*/ 439 h 804"/>
                <a:gd name="T4" fmla="*/ 648 w 813"/>
                <a:gd name="T5" fmla="*/ 217 h 804"/>
                <a:gd name="T6" fmla="*/ 816 w 813"/>
                <a:gd name="T7" fmla="*/ 0 h 804"/>
                <a:gd name="T8" fmla="*/ 678 w 813"/>
                <a:gd name="T9" fmla="*/ 150 h 804"/>
                <a:gd name="T10" fmla="*/ 145 w 813"/>
                <a:gd name="T11" fmla="*/ 505 h 804"/>
                <a:gd name="T12" fmla="*/ 0 w 813"/>
                <a:gd name="T13" fmla="*/ 734 h 804"/>
                <a:gd name="T14" fmla="*/ 0 w 813"/>
                <a:gd name="T15" fmla="*/ 806 h 804"/>
                <a:gd name="T16" fmla="*/ 162 w 813"/>
                <a:gd name="T17" fmla="*/ 565 h 804"/>
                <a:gd name="T18" fmla="*/ 162 w 813"/>
                <a:gd name="T19" fmla="*/ 565 h 80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813" h="804">
                  <a:moveTo>
                    <a:pt x="161" y="564"/>
                  </a:moveTo>
                  <a:lnTo>
                    <a:pt x="329" y="438"/>
                  </a:lnTo>
                  <a:lnTo>
                    <a:pt x="646" y="216"/>
                  </a:lnTo>
                  <a:lnTo>
                    <a:pt x="813" y="0"/>
                  </a:lnTo>
                  <a:lnTo>
                    <a:pt x="676" y="150"/>
                  </a:lnTo>
                  <a:lnTo>
                    <a:pt x="144" y="504"/>
                  </a:lnTo>
                  <a:lnTo>
                    <a:pt x="0" y="732"/>
                  </a:lnTo>
                  <a:lnTo>
                    <a:pt x="0" y="804"/>
                  </a:lnTo>
                  <a:lnTo>
                    <a:pt x="161" y="564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9" name="Freeform 10"/>
            <p:cNvSpPr>
              <a:spLocks/>
            </p:cNvSpPr>
            <p:nvPr/>
          </p:nvSpPr>
          <p:spPr bwMode="hidden">
            <a:xfrm>
              <a:off x="0" y="1545"/>
              <a:ext cx="762" cy="107"/>
            </a:xfrm>
            <a:custGeom>
              <a:avLst/>
              <a:gdLst>
                <a:gd name="T0" fmla="*/ 462 w 759"/>
                <a:gd name="T1" fmla="*/ 66 h 107"/>
                <a:gd name="T2" fmla="*/ 762 w 759"/>
                <a:gd name="T3" fmla="*/ 0 h 107"/>
                <a:gd name="T4" fmla="*/ 498 w 759"/>
                <a:gd name="T5" fmla="*/ 36 h 107"/>
                <a:gd name="T6" fmla="*/ 139 w 759"/>
                <a:gd name="T7" fmla="*/ 48 h 107"/>
                <a:gd name="T8" fmla="*/ 0 w 759"/>
                <a:gd name="T9" fmla="*/ 78 h 107"/>
                <a:gd name="T10" fmla="*/ 0 w 759"/>
                <a:gd name="T11" fmla="*/ 107 h 107"/>
                <a:gd name="T12" fmla="*/ 96 w 759"/>
                <a:gd name="T13" fmla="*/ 89 h 107"/>
                <a:gd name="T14" fmla="*/ 462 w 759"/>
                <a:gd name="T15" fmla="*/ 66 h 107"/>
                <a:gd name="T16" fmla="*/ 462 w 759"/>
                <a:gd name="T17" fmla="*/ 66 h 10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759" h="107">
                  <a:moveTo>
                    <a:pt x="460" y="66"/>
                  </a:moveTo>
                  <a:lnTo>
                    <a:pt x="759" y="0"/>
                  </a:lnTo>
                  <a:lnTo>
                    <a:pt x="496" y="36"/>
                  </a:lnTo>
                  <a:lnTo>
                    <a:pt x="138" y="48"/>
                  </a:lnTo>
                  <a:lnTo>
                    <a:pt x="0" y="78"/>
                  </a:lnTo>
                  <a:lnTo>
                    <a:pt x="0" y="107"/>
                  </a:lnTo>
                  <a:lnTo>
                    <a:pt x="96" y="89"/>
                  </a:lnTo>
                  <a:lnTo>
                    <a:pt x="460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0" name="Freeform 11"/>
            <p:cNvSpPr>
              <a:spLocks/>
            </p:cNvSpPr>
            <p:nvPr/>
          </p:nvSpPr>
          <p:spPr bwMode="hidden">
            <a:xfrm>
              <a:off x="2314" y="3431"/>
              <a:ext cx="3182" cy="745"/>
            </a:xfrm>
            <a:custGeom>
              <a:avLst/>
              <a:gdLst>
                <a:gd name="T0" fmla="*/ 1393 w 3169"/>
                <a:gd name="T1" fmla="*/ 240 h 743"/>
                <a:gd name="T2" fmla="*/ 1741 w 3169"/>
                <a:gd name="T3" fmla="*/ 234 h 743"/>
                <a:gd name="T4" fmla="*/ 2096 w 3169"/>
                <a:gd name="T5" fmla="*/ 252 h 743"/>
                <a:gd name="T6" fmla="*/ 2515 w 3169"/>
                <a:gd name="T7" fmla="*/ 234 h 743"/>
                <a:gd name="T8" fmla="*/ 3182 w 3169"/>
                <a:gd name="T9" fmla="*/ 205 h 743"/>
                <a:gd name="T10" fmla="*/ 3128 w 3169"/>
                <a:gd name="T11" fmla="*/ 187 h 743"/>
                <a:gd name="T12" fmla="*/ 2432 w 3169"/>
                <a:gd name="T13" fmla="*/ 222 h 743"/>
                <a:gd name="T14" fmla="*/ 2011 w 3169"/>
                <a:gd name="T15" fmla="*/ 222 h 743"/>
                <a:gd name="T16" fmla="*/ 1465 w 3169"/>
                <a:gd name="T17" fmla="*/ 187 h 743"/>
                <a:gd name="T18" fmla="*/ 1549 w 3169"/>
                <a:gd name="T19" fmla="*/ 168 h 743"/>
                <a:gd name="T20" fmla="*/ 2047 w 3169"/>
                <a:gd name="T21" fmla="*/ 0 h 743"/>
                <a:gd name="T22" fmla="*/ 1969 w 3169"/>
                <a:gd name="T23" fmla="*/ 24 h 743"/>
                <a:gd name="T24" fmla="*/ 1844 w 3169"/>
                <a:gd name="T25" fmla="*/ 66 h 743"/>
                <a:gd name="T26" fmla="*/ 1609 w 3169"/>
                <a:gd name="T27" fmla="*/ 138 h 743"/>
                <a:gd name="T28" fmla="*/ 1344 w 3169"/>
                <a:gd name="T29" fmla="*/ 199 h 743"/>
                <a:gd name="T30" fmla="*/ 1273 w 3169"/>
                <a:gd name="T31" fmla="*/ 252 h 743"/>
                <a:gd name="T32" fmla="*/ 768 w 3169"/>
                <a:gd name="T33" fmla="*/ 414 h 743"/>
                <a:gd name="T34" fmla="*/ 336 w 3169"/>
                <a:gd name="T35" fmla="*/ 504 h 743"/>
                <a:gd name="T36" fmla="*/ 0 w 3169"/>
                <a:gd name="T37" fmla="*/ 619 h 743"/>
                <a:gd name="T38" fmla="*/ 300 w 3169"/>
                <a:gd name="T39" fmla="*/ 540 h 743"/>
                <a:gd name="T40" fmla="*/ 738 w 3169"/>
                <a:gd name="T41" fmla="*/ 450 h 743"/>
                <a:gd name="T42" fmla="*/ 1183 w 3169"/>
                <a:gd name="T43" fmla="*/ 312 h 743"/>
                <a:gd name="T44" fmla="*/ 985 w 3169"/>
                <a:gd name="T45" fmla="*/ 492 h 743"/>
                <a:gd name="T46" fmla="*/ 871 w 3169"/>
                <a:gd name="T47" fmla="*/ 745 h 743"/>
                <a:gd name="T48" fmla="*/ 865 w 3169"/>
                <a:gd name="T49" fmla="*/ 745 h 743"/>
                <a:gd name="T50" fmla="*/ 937 w 3169"/>
                <a:gd name="T51" fmla="*/ 745 h 743"/>
                <a:gd name="T52" fmla="*/ 1026 w 3169"/>
                <a:gd name="T53" fmla="*/ 498 h 743"/>
                <a:gd name="T54" fmla="*/ 1302 w 3169"/>
                <a:gd name="T55" fmla="*/ 282 h 743"/>
                <a:gd name="T56" fmla="*/ 1537 w 3169"/>
                <a:gd name="T57" fmla="*/ 450 h 743"/>
                <a:gd name="T58" fmla="*/ 1777 w 3169"/>
                <a:gd name="T59" fmla="*/ 679 h 743"/>
                <a:gd name="T60" fmla="*/ 1862 w 3169"/>
                <a:gd name="T61" fmla="*/ 745 h 743"/>
                <a:gd name="T62" fmla="*/ 1927 w 3169"/>
                <a:gd name="T63" fmla="*/ 745 h 743"/>
                <a:gd name="T64" fmla="*/ 1699 w 3169"/>
                <a:gd name="T65" fmla="*/ 528 h 743"/>
                <a:gd name="T66" fmla="*/ 1393 w 3169"/>
                <a:gd name="T67" fmla="*/ 240 h 743"/>
                <a:gd name="T68" fmla="*/ 1393 w 3169"/>
                <a:gd name="T69" fmla="*/ 240 h 74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3169" h="743">
                  <a:moveTo>
                    <a:pt x="1387" y="239"/>
                  </a:moveTo>
                  <a:lnTo>
                    <a:pt x="1734" y="233"/>
                  </a:lnTo>
                  <a:lnTo>
                    <a:pt x="2087" y="251"/>
                  </a:lnTo>
                  <a:lnTo>
                    <a:pt x="2505" y="233"/>
                  </a:lnTo>
                  <a:lnTo>
                    <a:pt x="3169" y="204"/>
                  </a:lnTo>
                  <a:lnTo>
                    <a:pt x="3115" y="186"/>
                  </a:lnTo>
                  <a:lnTo>
                    <a:pt x="2422" y="221"/>
                  </a:lnTo>
                  <a:lnTo>
                    <a:pt x="2003" y="221"/>
                  </a:lnTo>
                  <a:lnTo>
                    <a:pt x="1459" y="186"/>
                  </a:lnTo>
                  <a:lnTo>
                    <a:pt x="1543" y="168"/>
                  </a:lnTo>
                  <a:lnTo>
                    <a:pt x="2039" y="0"/>
                  </a:lnTo>
                  <a:lnTo>
                    <a:pt x="1961" y="24"/>
                  </a:lnTo>
                  <a:lnTo>
                    <a:pt x="1836" y="66"/>
                  </a:lnTo>
                  <a:lnTo>
                    <a:pt x="1602" y="138"/>
                  </a:lnTo>
                  <a:lnTo>
                    <a:pt x="1339" y="198"/>
                  </a:lnTo>
                  <a:lnTo>
                    <a:pt x="1268" y="251"/>
                  </a:lnTo>
                  <a:lnTo>
                    <a:pt x="765" y="413"/>
                  </a:lnTo>
                  <a:lnTo>
                    <a:pt x="335" y="503"/>
                  </a:lnTo>
                  <a:lnTo>
                    <a:pt x="0" y="617"/>
                  </a:lnTo>
                  <a:lnTo>
                    <a:pt x="299" y="539"/>
                  </a:lnTo>
                  <a:lnTo>
                    <a:pt x="735" y="449"/>
                  </a:lnTo>
                  <a:lnTo>
                    <a:pt x="1178" y="311"/>
                  </a:lnTo>
                  <a:lnTo>
                    <a:pt x="981" y="491"/>
                  </a:lnTo>
                  <a:lnTo>
                    <a:pt x="867" y="743"/>
                  </a:lnTo>
                  <a:lnTo>
                    <a:pt x="861" y="743"/>
                  </a:lnTo>
                  <a:lnTo>
                    <a:pt x="933" y="743"/>
                  </a:lnTo>
                  <a:lnTo>
                    <a:pt x="1022" y="497"/>
                  </a:lnTo>
                  <a:lnTo>
                    <a:pt x="1297" y="281"/>
                  </a:lnTo>
                  <a:lnTo>
                    <a:pt x="1531" y="449"/>
                  </a:lnTo>
                  <a:lnTo>
                    <a:pt x="1770" y="677"/>
                  </a:lnTo>
                  <a:lnTo>
                    <a:pt x="1854" y="743"/>
                  </a:lnTo>
                  <a:lnTo>
                    <a:pt x="1919" y="743"/>
                  </a:lnTo>
                  <a:lnTo>
                    <a:pt x="1692" y="527"/>
                  </a:lnTo>
                  <a:lnTo>
                    <a:pt x="1387" y="239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1" name="Rectangle 12"/>
            <p:cNvSpPr>
              <a:spLocks noChangeArrowheads="1"/>
            </p:cNvSpPr>
            <p:nvPr/>
          </p:nvSpPr>
          <p:spPr bwMode="hidden">
            <a:xfrm>
              <a:off x="192" y="127"/>
              <a:ext cx="1" cy="1"/>
            </a:xfrm>
            <a:prstGeom prst="rect">
              <a:avLst/>
            </a:prstGeom>
            <a:solidFill>
              <a:srgbClr val="9A1E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042" name="Rectangle 13"/>
            <p:cNvSpPr>
              <a:spLocks noChangeArrowheads="1"/>
            </p:cNvSpPr>
            <p:nvPr/>
          </p:nvSpPr>
          <p:spPr bwMode="hidden">
            <a:xfrm>
              <a:off x="204" y="131"/>
              <a:ext cx="1" cy="1"/>
            </a:xfrm>
            <a:prstGeom prst="rect">
              <a:avLst/>
            </a:prstGeom>
            <a:solidFill>
              <a:srgbClr val="9A1E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32782" name="Freeform 14"/>
            <p:cNvSpPr>
              <a:spLocks/>
            </p:cNvSpPr>
            <p:nvPr/>
          </p:nvSpPr>
          <p:spPr bwMode="hidden">
            <a:xfrm>
              <a:off x="0" y="4032"/>
              <a:ext cx="5760" cy="288"/>
            </a:xfrm>
            <a:custGeom>
              <a:avLst/>
              <a:gdLst>
                <a:gd name="T0" fmla="*/ 5740 w 5740"/>
                <a:gd name="T1" fmla="*/ 288 h 288"/>
                <a:gd name="T2" fmla="*/ 0 w 5740"/>
                <a:gd name="T3" fmla="*/ 288 h 288"/>
                <a:gd name="T4" fmla="*/ 0 w 5740"/>
                <a:gd name="T5" fmla="*/ 0 h 288"/>
                <a:gd name="T6" fmla="*/ 5740 w 5740"/>
                <a:gd name="T7" fmla="*/ 0 h 288"/>
                <a:gd name="T8" fmla="*/ 5740 w 5740"/>
                <a:gd name="T9" fmla="*/ 288 h 288"/>
                <a:gd name="T10" fmla="*/ 5740 w 5740"/>
                <a:gd name="T11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32783" name="Freeform 15"/>
            <p:cNvSpPr>
              <a:spLocks/>
            </p:cNvSpPr>
            <p:nvPr/>
          </p:nvSpPr>
          <p:spPr bwMode="hidden">
            <a:xfrm>
              <a:off x="0" y="4032"/>
              <a:ext cx="5760" cy="336"/>
            </a:xfrm>
            <a:custGeom>
              <a:avLst/>
              <a:gdLst>
                <a:gd name="T0" fmla="*/ 5740 w 5740"/>
                <a:gd name="T1" fmla="*/ 288 h 288"/>
                <a:gd name="T2" fmla="*/ 0 w 5740"/>
                <a:gd name="T3" fmla="*/ 288 h 288"/>
                <a:gd name="T4" fmla="*/ 0 w 5740"/>
                <a:gd name="T5" fmla="*/ 0 h 288"/>
                <a:gd name="T6" fmla="*/ 5740 w 5740"/>
                <a:gd name="T7" fmla="*/ 0 h 288"/>
                <a:gd name="T8" fmla="*/ 5740 w 5740"/>
                <a:gd name="T9" fmla="*/ 288 h 288"/>
                <a:gd name="T10" fmla="*/ 5740 w 5740"/>
                <a:gd name="T11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32784" name="Freeform 16"/>
            <p:cNvSpPr>
              <a:spLocks/>
            </p:cNvSpPr>
            <p:nvPr/>
          </p:nvSpPr>
          <p:spPr bwMode="hidden">
            <a:xfrm>
              <a:off x="0" y="0"/>
              <a:ext cx="5760" cy="288"/>
            </a:xfrm>
            <a:custGeom>
              <a:avLst/>
              <a:gdLst>
                <a:gd name="T0" fmla="*/ 5740 w 5740"/>
                <a:gd name="T1" fmla="*/ 288 h 288"/>
                <a:gd name="T2" fmla="*/ 0 w 5740"/>
                <a:gd name="T3" fmla="*/ 288 h 288"/>
                <a:gd name="T4" fmla="*/ 0 w 5740"/>
                <a:gd name="T5" fmla="*/ 0 h 288"/>
                <a:gd name="T6" fmla="*/ 5740 w 5740"/>
                <a:gd name="T7" fmla="*/ 0 h 288"/>
                <a:gd name="T8" fmla="*/ 5740 w 5740"/>
                <a:gd name="T9" fmla="*/ 288 h 288"/>
                <a:gd name="T10" fmla="*/ 5740 w 5740"/>
                <a:gd name="T11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56078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046" name="Freeform 17"/>
            <p:cNvSpPr>
              <a:spLocks/>
            </p:cNvSpPr>
            <p:nvPr/>
          </p:nvSpPr>
          <p:spPr bwMode="hidden">
            <a:xfrm>
              <a:off x="509" y="229"/>
              <a:ext cx="3188" cy="2024"/>
            </a:xfrm>
            <a:custGeom>
              <a:avLst/>
              <a:gdLst>
                <a:gd name="T0" fmla="*/ 871 w 3188"/>
                <a:gd name="T1" fmla="*/ 1423 h 2024"/>
                <a:gd name="T2" fmla="*/ 907 w 3188"/>
                <a:gd name="T3" fmla="*/ 1393 h 2024"/>
                <a:gd name="T4" fmla="*/ 991 w 3188"/>
                <a:gd name="T5" fmla="*/ 1320 h 2024"/>
                <a:gd name="T6" fmla="*/ 1033 w 3188"/>
                <a:gd name="T7" fmla="*/ 1297 h 2024"/>
                <a:gd name="T8" fmla="*/ 1086 w 3188"/>
                <a:gd name="T9" fmla="*/ 1249 h 2024"/>
                <a:gd name="T10" fmla="*/ 1123 w 3188"/>
                <a:gd name="T11" fmla="*/ 1219 h 2024"/>
                <a:gd name="T12" fmla="*/ 1057 w 3188"/>
                <a:gd name="T13" fmla="*/ 1153 h 2024"/>
                <a:gd name="T14" fmla="*/ 877 w 3188"/>
                <a:gd name="T15" fmla="*/ 1021 h 2024"/>
                <a:gd name="T16" fmla="*/ 655 w 3188"/>
                <a:gd name="T17" fmla="*/ 907 h 2024"/>
                <a:gd name="T18" fmla="*/ 655 w 3188"/>
                <a:gd name="T19" fmla="*/ 846 h 2024"/>
                <a:gd name="T20" fmla="*/ 643 w 3188"/>
                <a:gd name="T21" fmla="*/ 708 h 2024"/>
                <a:gd name="T22" fmla="*/ 552 w 3188"/>
                <a:gd name="T23" fmla="*/ 642 h 2024"/>
                <a:gd name="T24" fmla="*/ 510 w 3188"/>
                <a:gd name="T25" fmla="*/ 570 h 2024"/>
                <a:gd name="T26" fmla="*/ 637 w 3188"/>
                <a:gd name="T27" fmla="*/ 564 h 2024"/>
                <a:gd name="T28" fmla="*/ 763 w 3188"/>
                <a:gd name="T29" fmla="*/ 570 h 2024"/>
                <a:gd name="T30" fmla="*/ 1091 w 3188"/>
                <a:gd name="T31" fmla="*/ 850 h 2024"/>
                <a:gd name="T32" fmla="*/ 1009 w 3188"/>
                <a:gd name="T33" fmla="*/ 566 h 2024"/>
                <a:gd name="T34" fmla="*/ 1054 w 3188"/>
                <a:gd name="T35" fmla="*/ 265 h 2024"/>
                <a:gd name="T36" fmla="*/ 1249 w 3188"/>
                <a:gd name="T37" fmla="*/ 0 h 2024"/>
                <a:gd name="T38" fmla="*/ 1466 w 3188"/>
                <a:gd name="T39" fmla="*/ 292 h 2024"/>
                <a:gd name="T40" fmla="*/ 1475 w 3188"/>
                <a:gd name="T41" fmla="*/ 548 h 2024"/>
                <a:gd name="T42" fmla="*/ 1567 w 3188"/>
                <a:gd name="T43" fmla="*/ 630 h 2024"/>
                <a:gd name="T44" fmla="*/ 1795 w 3188"/>
                <a:gd name="T45" fmla="*/ 365 h 2024"/>
                <a:gd name="T46" fmla="*/ 2245 w 3188"/>
                <a:gd name="T47" fmla="*/ 150 h 2024"/>
                <a:gd name="T48" fmla="*/ 2618 w 3188"/>
                <a:gd name="T49" fmla="*/ 180 h 2024"/>
                <a:gd name="T50" fmla="*/ 3050 w 3188"/>
                <a:gd name="T51" fmla="*/ 150 h 2024"/>
                <a:gd name="T52" fmla="*/ 3140 w 3188"/>
                <a:gd name="T53" fmla="*/ 210 h 2024"/>
                <a:gd name="T54" fmla="*/ 2990 w 3188"/>
                <a:gd name="T55" fmla="*/ 210 h 2024"/>
                <a:gd name="T56" fmla="*/ 2834 w 3188"/>
                <a:gd name="T57" fmla="*/ 377 h 2024"/>
                <a:gd name="T58" fmla="*/ 2702 w 3188"/>
                <a:gd name="T59" fmla="*/ 648 h 2024"/>
                <a:gd name="T60" fmla="*/ 2582 w 3188"/>
                <a:gd name="T61" fmla="*/ 828 h 2024"/>
                <a:gd name="T62" fmla="*/ 2234 w 3188"/>
                <a:gd name="T63" fmla="*/ 1009 h 2024"/>
                <a:gd name="T64" fmla="*/ 1963 w 3188"/>
                <a:gd name="T65" fmla="*/ 1075 h 2024"/>
                <a:gd name="T66" fmla="*/ 2257 w 3188"/>
                <a:gd name="T67" fmla="*/ 1111 h 2024"/>
                <a:gd name="T68" fmla="*/ 2600 w 3188"/>
                <a:gd name="T69" fmla="*/ 1207 h 2024"/>
                <a:gd name="T70" fmla="*/ 2894 w 3188"/>
                <a:gd name="T71" fmla="*/ 1441 h 2024"/>
                <a:gd name="T72" fmla="*/ 3122 w 3188"/>
                <a:gd name="T73" fmla="*/ 1555 h 2024"/>
                <a:gd name="T74" fmla="*/ 3032 w 3188"/>
                <a:gd name="T75" fmla="*/ 1585 h 2024"/>
                <a:gd name="T76" fmla="*/ 3008 w 3188"/>
                <a:gd name="T77" fmla="*/ 1591 h 2024"/>
                <a:gd name="T78" fmla="*/ 2960 w 3188"/>
                <a:gd name="T79" fmla="*/ 1597 h 2024"/>
                <a:gd name="T80" fmla="*/ 2882 w 3188"/>
                <a:gd name="T81" fmla="*/ 1609 h 2024"/>
                <a:gd name="T82" fmla="*/ 2846 w 3188"/>
                <a:gd name="T83" fmla="*/ 1609 h 2024"/>
                <a:gd name="T84" fmla="*/ 2774 w 3188"/>
                <a:gd name="T85" fmla="*/ 1615 h 2024"/>
                <a:gd name="T86" fmla="*/ 2726 w 3188"/>
                <a:gd name="T87" fmla="*/ 1621 h 2024"/>
                <a:gd name="T88" fmla="*/ 2708 w 3188"/>
                <a:gd name="T89" fmla="*/ 1621 h 2024"/>
                <a:gd name="T90" fmla="*/ 2594 w 3188"/>
                <a:gd name="T91" fmla="*/ 1657 h 2024"/>
                <a:gd name="T92" fmla="*/ 2533 w 3188"/>
                <a:gd name="T93" fmla="*/ 1663 h 2024"/>
                <a:gd name="T94" fmla="*/ 2444 w 3188"/>
                <a:gd name="T95" fmla="*/ 1675 h 2024"/>
                <a:gd name="T96" fmla="*/ 2378 w 3188"/>
                <a:gd name="T97" fmla="*/ 1687 h 2024"/>
                <a:gd name="T98" fmla="*/ 2360 w 3188"/>
                <a:gd name="T99" fmla="*/ 1705 h 2024"/>
                <a:gd name="T100" fmla="*/ 2305 w 3188"/>
                <a:gd name="T101" fmla="*/ 1687 h 2024"/>
                <a:gd name="T102" fmla="*/ 2263 w 3188"/>
                <a:gd name="T103" fmla="*/ 1663 h 2024"/>
                <a:gd name="T104" fmla="*/ 2017 w 3188"/>
                <a:gd name="T105" fmla="*/ 1585 h 2024"/>
                <a:gd name="T106" fmla="*/ 1711 w 3188"/>
                <a:gd name="T107" fmla="*/ 1453 h 2024"/>
                <a:gd name="T108" fmla="*/ 1880 w 3188"/>
                <a:gd name="T109" fmla="*/ 1844 h 2024"/>
                <a:gd name="T110" fmla="*/ 1771 w 3188"/>
                <a:gd name="T111" fmla="*/ 1922 h 2024"/>
                <a:gd name="T112" fmla="*/ 1531 w 3188"/>
                <a:gd name="T113" fmla="*/ 1753 h 2024"/>
                <a:gd name="T114" fmla="*/ 1411 w 3188"/>
                <a:gd name="T115" fmla="*/ 1477 h 2024"/>
                <a:gd name="T116" fmla="*/ 1219 w 3188"/>
                <a:gd name="T117" fmla="*/ 1291 h 2024"/>
                <a:gd name="T118" fmla="*/ 127 w 3188"/>
                <a:gd name="T119" fmla="*/ 2006 h 2024"/>
                <a:gd name="T120" fmla="*/ 865 w 3188"/>
                <a:gd name="T121" fmla="*/ 1429 h 2024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3188" h="2024">
                  <a:moveTo>
                    <a:pt x="865" y="1429"/>
                  </a:moveTo>
                  <a:lnTo>
                    <a:pt x="871" y="1423"/>
                  </a:lnTo>
                  <a:lnTo>
                    <a:pt x="889" y="1411"/>
                  </a:lnTo>
                  <a:lnTo>
                    <a:pt x="907" y="1393"/>
                  </a:lnTo>
                  <a:lnTo>
                    <a:pt x="937" y="1369"/>
                  </a:lnTo>
                  <a:lnTo>
                    <a:pt x="991" y="1320"/>
                  </a:lnTo>
                  <a:lnTo>
                    <a:pt x="1015" y="1309"/>
                  </a:lnTo>
                  <a:lnTo>
                    <a:pt x="1033" y="1297"/>
                  </a:lnTo>
                  <a:lnTo>
                    <a:pt x="1057" y="1279"/>
                  </a:lnTo>
                  <a:lnTo>
                    <a:pt x="1086" y="1249"/>
                  </a:lnTo>
                  <a:lnTo>
                    <a:pt x="1111" y="1225"/>
                  </a:lnTo>
                  <a:lnTo>
                    <a:pt x="1123" y="1219"/>
                  </a:lnTo>
                  <a:lnTo>
                    <a:pt x="1123" y="1213"/>
                  </a:lnTo>
                  <a:lnTo>
                    <a:pt x="1057" y="1153"/>
                  </a:lnTo>
                  <a:lnTo>
                    <a:pt x="979" y="1051"/>
                  </a:lnTo>
                  <a:lnTo>
                    <a:pt x="877" y="1021"/>
                  </a:lnTo>
                  <a:lnTo>
                    <a:pt x="685" y="931"/>
                  </a:lnTo>
                  <a:lnTo>
                    <a:pt x="655" y="907"/>
                  </a:lnTo>
                  <a:lnTo>
                    <a:pt x="721" y="876"/>
                  </a:lnTo>
                  <a:lnTo>
                    <a:pt x="655" y="846"/>
                  </a:lnTo>
                  <a:lnTo>
                    <a:pt x="612" y="774"/>
                  </a:lnTo>
                  <a:lnTo>
                    <a:pt x="643" y="708"/>
                  </a:lnTo>
                  <a:lnTo>
                    <a:pt x="600" y="660"/>
                  </a:lnTo>
                  <a:lnTo>
                    <a:pt x="552" y="642"/>
                  </a:lnTo>
                  <a:lnTo>
                    <a:pt x="528" y="594"/>
                  </a:lnTo>
                  <a:lnTo>
                    <a:pt x="510" y="570"/>
                  </a:lnTo>
                  <a:lnTo>
                    <a:pt x="552" y="552"/>
                  </a:lnTo>
                  <a:lnTo>
                    <a:pt x="637" y="564"/>
                  </a:lnTo>
                  <a:lnTo>
                    <a:pt x="721" y="576"/>
                  </a:lnTo>
                  <a:lnTo>
                    <a:pt x="763" y="570"/>
                  </a:lnTo>
                  <a:lnTo>
                    <a:pt x="931" y="696"/>
                  </a:lnTo>
                  <a:lnTo>
                    <a:pt x="1091" y="850"/>
                  </a:lnTo>
                  <a:lnTo>
                    <a:pt x="1073" y="685"/>
                  </a:lnTo>
                  <a:lnTo>
                    <a:pt x="1009" y="566"/>
                  </a:lnTo>
                  <a:lnTo>
                    <a:pt x="945" y="393"/>
                  </a:lnTo>
                  <a:lnTo>
                    <a:pt x="1054" y="265"/>
                  </a:lnTo>
                  <a:lnTo>
                    <a:pt x="1137" y="45"/>
                  </a:lnTo>
                  <a:lnTo>
                    <a:pt x="1249" y="0"/>
                  </a:lnTo>
                  <a:lnTo>
                    <a:pt x="1338" y="137"/>
                  </a:lnTo>
                  <a:lnTo>
                    <a:pt x="1466" y="292"/>
                  </a:lnTo>
                  <a:lnTo>
                    <a:pt x="1502" y="411"/>
                  </a:lnTo>
                  <a:lnTo>
                    <a:pt x="1475" y="548"/>
                  </a:lnTo>
                  <a:lnTo>
                    <a:pt x="1347" y="768"/>
                  </a:lnTo>
                  <a:lnTo>
                    <a:pt x="1567" y="630"/>
                  </a:lnTo>
                  <a:lnTo>
                    <a:pt x="1687" y="462"/>
                  </a:lnTo>
                  <a:lnTo>
                    <a:pt x="1795" y="365"/>
                  </a:lnTo>
                  <a:lnTo>
                    <a:pt x="1940" y="239"/>
                  </a:lnTo>
                  <a:lnTo>
                    <a:pt x="2245" y="150"/>
                  </a:lnTo>
                  <a:lnTo>
                    <a:pt x="2498" y="138"/>
                  </a:lnTo>
                  <a:lnTo>
                    <a:pt x="2618" y="180"/>
                  </a:lnTo>
                  <a:lnTo>
                    <a:pt x="2815" y="138"/>
                  </a:lnTo>
                  <a:lnTo>
                    <a:pt x="3050" y="150"/>
                  </a:lnTo>
                  <a:lnTo>
                    <a:pt x="3176" y="168"/>
                  </a:lnTo>
                  <a:lnTo>
                    <a:pt x="3140" y="210"/>
                  </a:lnTo>
                  <a:lnTo>
                    <a:pt x="3116" y="192"/>
                  </a:lnTo>
                  <a:lnTo>
                    <a:pt x="2990" y="210"/>
                  </a:lnTo>
                  <a:lnTo>
                    <a:pt x="2906" y="263"/>
                  </a:lnTo>
                  <a:lnTo>
                    <a:pt x="2834" y="377"/>
                  </a:lnTo>
                  <a:lnTo>
                    <a:pt x="2768" y="534"/>
                  </a:lnTo>
                  <a:lnTo>
                    <a:pt x="2702" y="648"/>
                  </a:lnTo>
                  <a:lnTo>
                    <a:pt x="2738" y="726"/>
                  </a:lnTo>
                  <a:lnTo>
                    <a:pt x="2582" y="828"/>
                  </a:lnTo>
                  <a:lnTo>
                    <a:pt x="2444" y="913"/>
                  </a:lnTo>
                  <a:lnTo>
                    <a:pt x="2234" y="1009"/>
                  </a:lnTo>
                  <a:lnTo>
                    <a:pt x="2096" y="1063"/>
                  </a:lnTo>
                  <a:lnTo>
                    <a:pt x="1963" y="1075"/>
                  </a:lnTo>
                  <a:lnTo>
                    <a:pt x="2035" y="1117"/>
                  </a:lnTo>
                  <a:lnTo>
                    <a:pt x="2257" y="1111"/>
                  </a:lnTo>
                  <a:lnTo>
                    <a:pt x="2545" y="1135"/>
                  </a:lnTo>
                  <a:lnTo>
                    <a:pt x="2600" y="1207"/>
                  </a:lnTo>
                  <a:lnTo>
                    <a:pt x="2726" y="1303"/>
                  </a:lnTo>
                  <a:lnTo>
                    <a:pt x="2894" y="1441"/>
                  </a:lnTo>
                  <a:lnTo>
                    <a:pt x="2984" y="1471"/>
                  </a:lnTo>
                  <a:lnTo>
                    <a:pt x="3122" y="1555"/>
                  </a:lnTo>
                  <a:lnTo>
                    <a:pt x="3188" y="1543"/>
                  </a:lnTo>
                  <a:lnTo>
                    <a:pt x="3032" y="1585"/>
                  </a:lnTo>
                  <a:lnTo>
                    <a:pt x="3026" y="1585"/>
                  </a:lnTo>
                  <a:lnTo>
                    <a:pt x="3008" y="1591"/>
                  </a:lnTo>
                  <a:lnTo>
                    <a:pt x="2984" y="1591"/>
                  </a:lnTo>
                  <a:lnTo>
                    <a:pt x="2960" y="1597"/>
                  </a:lnTo>
                  <a:lnTo>
                    <a:pt x="2906" y="1603"/>
                  </a:lnTo>
                  <a:lnTo>
                    <a:pt x="2882" y="1609"/>
                  </a:lnTo>
                  <a:lnTo>
                    <a:pt x="2864" y="1609"/>
                  </a:lnTo>
                  <a:lnTo>
                    <a:pt x="2846" y="1609"/>
                  </a:lnTo>
                  <a:lnTo>
                    <a:pt x="2828" y="1609"/>
                  </a:lnTo>
                  <a:lnTo>
                    <a:pt x="2774" y="1615"/>
                  </a:lnTo>
                  <a:lnTo>
                    <a:pt x="2750" y="1615"/>
                  </a:lnTo>
                  <a:lnTo>
                    <a:pt x="2726" y="1621"/>
                  </a:lnTo>
                  <a:lnTo>
                    <a:pt x="2714" y="1621"/>
                  </a:lnTo>
                  <a:lnTo>
                    <a:pt x="2708" y="1621"/>
                  </a:lnTo>
                  <a:lnTo>
                    <a:pt x="2606" y="1657"/>
                  </a:lnTo>
                  <a:lnTo>
                    <a:pt x="2594" y="1657"/>
                  </a:lnTo>
                  <a:lnTo>
                    <a:pt x="2569" y="1657"/>
                  </a:lnTo>
                  <a:lnTo>
                    <a:pt x="2533" y="1663"/>
                  </a:lnTo>
                  <a:lnTo>
                    <a:pt x="2486" y="1669"/>
                  </a:lnTo>
                  <a:lnTo>
                    <a:pt x="2444" y="1675"/>
                  </a:lnTo>
                  <a:lnTo>
                    <a:pt x="2408" y="1681"/>
                  </a:lnTo>
                  <a:lnTo>
                    <a:pt x="2378" y="1687"/>
                  </a:lnTo>
                  <a:lnTo>
                    <a:pt x="2366" y="1699"/>
                  </a:lnTo>
                  <a:lnTo>
                    <a:pt x="2360" y="1705"/>
                  </a:lnTo>
                  <a:lnTo>
                    <a:pt x="2342" y="1705"/>
                  </a:lnTo>
                  <a:lnTo>
                    <a:pt x="2305" y="1687"/>
                  </a:lnTo>
                  <a:lnTo>
                    <a:pt x="2275" y="1669"/>
                  </a:lnTo>
                  <a:lnTo>
                    <a:pt x="2263" y="1663"/>
                  </a:lnTo>
                  <a:lnTo>
                    <a:pt x="2257" y="1657"/>
                  </a:lnTo>
                  <a:lnTo>
                    <a:pt x="2017" y="1585"/>
                  </a:lnTo>
                  <a:lnTo>
                    <a:pt x="1844" y="1489"/>
                  </a:lnTo>
                  <a:lnTo>
                    <a:pt x="1711" y="1453"/>
                  </a:lnTo>
                  <a:lnTo>
                    <a:pt x="1856" y="1693"/>
                  </a:lnTo>
                  <a:lnTo>
                    <a:pt x="1880" y="1844"/>
                  </a:lnTo>
                  <a:lnTo>
                    <a:pt x="1856" y="1994"/>
                  </a:lnTo>
                  <a:lnTo>
                    <a:pt x="1771" y="1922"/>
                  </a:lnTo>
                  <a:lnTo>
                    <a:pt x="1616" y="1795"/>
                  </a:lnTo>
                  <a:lnTo>
                    <a:pt x="1531" y="1753"/>
                  </a:lnTo>
                  <a:lnTo>
                    <a:pt x="1483" y="1633"/>
                  </a:lnTo>
                  <a:lnTo>
                    <a:pt x="1411" y="1477"/>
                  </a:lnTo>
                  <a:lnTo>
                    <a:pt x="1358" y="1381"/>
                  </a:lnTo>
                  <a:lnTo>
                    <a:pt x="1219" y="1291"/>
                  </a:lnTo>
                  <a:lnTo>
                    <a:pt x="1147" y="1279"/>
                  </a:lnTo>
                  <a:lnTo>
                    <a:pt x="127" y="2006"/>
                  </a:lnTo>
                  <a:lnTo>
                    <a:pt x="0" y="2024"/>
                  </a:lnTo>
                  <a:lnTo>
                    <a:pt x="865" y="1429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7" name="Freeform 18"/>
            <p:cNvSpPr>
              <a:spLocks/>
            </p:cNvSpPr>
            <p:nvPr/>
          </p:nvSpPr>
          <p:spPr bwMode="hidden">
            <a:xfrm>
              <a:off x="1344" y="293"/>
              <a:ext cx="2144" cy="1787"/>
            </a:xfrm>
            <a:custGeom>
              <a:avLst/>
              <a:gdLst>
                <a:gd name="T0" fmla="*/ 318 w 2144"/>
                <a:gd name="T1" fmla="*/ 1078 h 1787"/>
                <a:gd name="T2" fmla="*/ 217 w 2144"/>
                <a:gd name="T3" fmla="*/ 928 h 1787"/>
                <a:gd name="T4" fmla="*/ 102 w 2144"/>
                <a:gd name="T5" fmla="*/ 808 h 1787"/>
                <a:gd name="T6" fmla="*/ 36 w 2144"/>
                <a:gd name="T7" fmla="*/ 742 h 1787"/>
                <a:gd name="T8" fmla="*/ 0 w 2144"/>
                <a:gd name="T9" fmla="*/ 700 h 1787"/>
                <a:gd name="T10" fmla="*/ 270 w 2144"/>
                <a:gd name="T11" fmla="*/ 958 h 1787"/>
                <a:gd name="T12" fmla="*/ 294 w 2144"/>
                <a:gd name="T13" fmla="*/ 1006 h 1787"/>
                <a:gd name="T14" fmla="*/ 367 w 2144"/>
                <a:gd name="T15" fmla="*/ 670 h 1787"/>
                <a:gd name="T16" fmla="*/ 379 w 2144"/>
                <a:gd name="T17" fmla="*/ 411 h 1787"/>
                <a:gd name="T18" fmla="*/ 347 w 2144"/>
                <a:gd name="T19" fmla="*/ 118 h 1787"/>
                <a:gd name="T20" fmla="*/ 393 w 2144"/>
                <a:gd name="T21" fmla="*/ 0 h 1787"/>
                <a:gd name="T22" fmla="*/ 397 w 2144"/>
                <a:gd name="T23" fmla="*/ 357 h 1787"/>
                <a:gd name="T24" fmla="*/ 421 w 2144"/>
                <a:gd name="T25" fmla="*/ 609 h 1787"/>
                <a:gd name="T26" fmla="*/ 385 w 2144"/>
                <a:gd name="T27" fmla="*/ 826 h 1787"/>
                <a:gd name="T28" fmla="*/ 385 w 2144"/>
                <a:gd name="T29" fmla="*/ 1036 h 1787"/>
                <a:gd name="T30" fmla="*/ 877 w 2144"/>
                <a:gd name="T31" fmla="*/ 784 h 1787"/>
                <a:gd name="T32" fmla="*/ 1309 w 2144"/>
                <a:gd name="T33" fmla="*/ 555 h 1787"/>
                <a:gd name="T34" fmla="*/ 1802 w 2144"/>
                <a:gd name="T35" fmla="*/ 249 h 1787"/>
                <a:gd name="T36" fmla="*/ 2096 w 2144"/>
                <a:gd name="T37" fmla="*/ 69 h 1787"/>
                <a:gd name="T38" fmla="*/ 1814 w 2144"/>
                <a:gd name="T39" fmla="*/ 279 h 1787"/>
                <a:gd name="T40" fmla="*/ 1453 w 2144"/>
                <a:gd name="T41" fmla="*/ 501 h 1787"/>
                <a:gd name="T42" fmla="*/ 1123 w 2144"/>
                <a:gd name="T43" fmla="*/ 700 h 1787"/>
                <a:gd name="T44" fmla="*/ 739 w 2144"/>
                <a:gd name="T45" fmla="*/ 898 h 1787"/>
                <a:gd name="T46" fmla="*/ 463 w 2144"/>
                <a:gd name="T47" fmla="*/ 1084 h 1787"/>
                <a:gd name="T48" fmla="*/ 817 w 2144"/>
                <a:gd name="T49" fmla="*/ 1193 h 1787"/>
                <a:gd name="T50" fmla="*/ 1285 w 2144"/>
                <a:gd name="T51" fmla="*/ 1187 h 1787"/>
                <a:gd name="T52" fmla="*/ 1916 w 2144"/>
                <a:gd name="T53" fmla="*/ 1396 h 1787"/>
                <a:gd name="T54" fmla="*/ 2144 w 2144"/>
                <a:gd name="T55" fmla="*/ 1420 h 1787"/>
                <a:gd name="T56" fmla="*/ 1814 w 2144"/>
                <a:gd name="T57" fmla="*/ 1408 h 1787"/>
                <a:gd name="T58" fmla="*/ 1435 w 2144"/>
                <a:gd name="T59" fmla="*/ 1288 h 1787"/>
                <a:gd name="T60" fmla="*/ 1219 w 2144"/>
                <a:gd name="T61" fmla="*/ 1229 h 1787"/>
                <a:gd name="T62" fmla="*/ 799 w 2144"/>
                <a:gd name="T63" fmla="*/ 1223 h 1787"/>
                <a:gd name="T64" fmla="*/ 505 w 2144"/>
                <a:gd name="T65" fmla="*/ 1145 h 1787"/>
                <a:gd name="T66" fmla="*/ 733 w 2144"/>
                <a:gd name="T67" fmla="*/ 1378 h 1787"/>
                <a:gd name="T68" fmla="*/ 877 w 2144"/>
                <a:gd name="T69" fmla="*/ 1619 h 1787"/>
                <a:gd name="T70" fmla="*/ 1009 w 2144"/>
                <a:gd name="T71" fmla="*/ 1787 h 1787"/>
                <a:gd name="T72" fmla="*/ 817 w 2144"/>
                <a:gd name="T73" fmla="*/ 1607 h 1787"/>
                <a:gd name="T74" fmla="*/ 673 w 2144"/>
                <a:gd name="T75" fmla="*/ 1372 h 1787"/>
                <a:gd name="T76" fmla="*/ 415 w 2144"/>
                <a:gd name="T77" fmla="*/ 1109 h 1787"/>
                <a:gd name="T78" fmla="*/ 318 w 2144"/>
                <a:gd name="T79" fmla="*/ 1078 h 1787"/>
                <a:gd name="T80" fmla="*/ 318 w 2144"/>
                <a:gd name="T81" fmla="*/ 1078 h 1787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2144" h="1787">
                  <a:moveTo>
                    <a:pt x="318" y="1078"/>
                  </a:moveTo>
                  <a:lnTo>
                    <a:pt x="217" y="928"/>
                  </a:lnTo>
                  <a:lnTo>
                    <a:pt x="102" y="808"/>
                  </a:lnTo>
                  <a:lnTo>
                    <a:pt x="36" y="742"/>
                  </a:lnTo>
                  <a:lnTo>
                    <a:pt x="0" y="700"/>
                  </a:lnTo>
                  <a:lnTo>
                    <a:pt x="270" y="958"/>
                  </a:lnTo>
                  <a:lnTo>
                    <a:pt x="294" y="1006"/>
                  </a:lnTo>
                  <a:lnTo>
                    <a:pt x="367" y="670"/>
                  </a:lnTo>
                  <a:lnTo>
                    <a:pt x="379" y="411"/>
                  </a:lnTo>
                  <a:lnTo>
                    <a:pt x="347" y="118"/>
                  </a:lnTo>
                  <a:lnTo>
                    <a:pt x="393" y="0"/>
                  </a:lnTo>
                  <a:lnTo>
                    <a:pt x="397" y="357"/>
                  </a:lnTo>
                  <a:lnTo>
                    <a:pt x="421" y="609"/>
                  </a:lnTo>
                  <a:lnTo>
                    <a:pt x="385" y="826"/>
                  </a:lnTo>
                  <a:lnTo>
                    <a:pt x="385" y="1036"/>
                  </a:lnTo>
                  <a:lnTo>
                    <a:pt x="877" y="784"/>
                  </a:lnTo>
                  <a:lnTo>
                    <a:pt x="1309" y="555"/>
                  </a:lnTo>
                  <a:lnTo>
                    <a:pt x="1802" y="249"/>
                  </a:lnTo>
                  <a:lnTo>
                    <a:pt x="2096" y="69"/>
                  </a:lnTo>
                  <a:lnTo>
                    <a:pt x="1814" y="279"/>
                  </a:lnTo>
                  <a:lnTo>
                    <a:pt x="1453" y="501"/>
                  </a:lnTo>
                  <a:lnTo>
                    <a:pt x="1123" y="700"/>
                  </a:lnTo>
                  <a:lnTo>
                    <a:pt x="739" y="898"/>
                  </a:lnTo>
                  <a:lnTo>
                    <a:pt x="463" y="1084"/>
                  </a:lnTo>
                  <a:lnTo>
                    <a:pt x="817" y="1193"/>
                  </a:lnTo>
                  <a:lnTo>
                    <a:pt x="1285" y="1187"/>
                  </a:lnTo>
                  <a:lnTo>
                    <a:pt x="1916" y="1396"/>
                  </a:lnTo>
                  <a:lnTo>
                    <a:pt x="2144" y="1420"/>
                  </a:lnTo>
                  <a:lnTo>
                    <a:pt x="1814" y="1408"/>
                  </a:lnTo>
                  <a:lnTo>
                    <a:pt x="1435" y="1288"/>
                  </a:lnTo>
                  <a:lnTo>
                    <a:pt x="1219" y="1229"/>
                  </a:lnTo>
                  <a:lnTo>
                    <a:pt x="799" y="1223"/>
                  </a:lnTo>
                  <a:lnTo>
                    <a:pt x="505" y="1145"/>
                  </a:lnTo>
                  <a:lnTo>
                    <a:pt x="733" y="1378"/>
                  </a:lnTo>
                  <a:lnTo>
                    <a:pt x="877" y="1619"/>
                  </a:lnTo>
                  <a:lnTo>
                    <a:pt x="1009" y="1787"/>
                  </a:lnTo>
                  <a:lnTo>
                    <a:pt x="817" y="1607"/>
                  </a:lnTo>
                  <a:lnTo>
                    <a:pt x="673" y="1372"/>
                  </a:lnTo>
                  <a:lnTo>
                    <a:pt x="415" y="1109"/>
                  </a:lnTo>
                  <a:lnTo>
                    <a:pt x="318" y="1078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787" name="Freeform 19"/>
            <p:cNvSpPr>
              <a:spLocks/>
            </p:cNvSpPr>
            <p:nvPr/>
          </p:nvSpPr>
          <p:spPr bwMode="hidden">
            <a:xfrm>
              <a:off x="2932" y="1728"/>
              <a:ext cx="2828" cy="2366"/>
            </a:xfrm>
            <a:custGeom>
              <a:avLst/>
              <a:gdLst>
                <a:gd name="T0" fmla="*/ 1814 w 2828"/>
                <a:gd name="T1" fmla="*/ 606 h 2366"/>
                <a:gd name="T2" fmla="*/ 1615 w 2828"/>
                <a:gd name="T3" fmla="*/ 252 h 2366"/>
                <a:gd name="T4" fmla="*/ 1345 w 2828"/>
                <a:gd name="T5" fmla="*/ 132 h 2366"/>
                <a:gd name="T6" fmla="*/ 1381 w 2828"/>
                <a:gd name="T7" fmla="*/ 492 h 2366"/>
                <a:gd name="T8" fmla="*/ 955 w 2828"/>
                <a:gd name="T9" fmla="*/ 221 h 2366"/>
                <a:gd name="T10" fmla="*/ 877 w 2828"/>
                <a:gd name="T11" fmla="*/ 161 h 2366"/>
                <a:gd name="T12" fmla="*/ 841 w 2828"/>
                <a:gd name="T13" fmla="*/ 167 h 2366"/>
                <a:gd name="T14" fmla="*/ 720 w 2828"/>
                <a:gd name="T15" fmla="*/ 161 h 2366"/>
                <a:gd name="T16" fmla="*/ 613 w 2828"/>
                <a:gd name="T17" fmla="*/ 144 h 2366"/>
                <a:gd name="T18" fmla="*/ 492 w 2828"/>
                <a:gd name="T19" fmla="*/ 161 h 2366"/>
                <a:gd name="T20" fmla="*/ 432 w 2828"/>
                <a:gd name="T21" fmla="*/ 150 h 2366"/>
                <a:gd name="T22" fmla="*/ 342 w 2828"/>
                <a:gd name="T23" fmla="*/ 138 h 2366"/>
                <a:gd name="T24" fmla="*/ 246 w 2828"/>
                <a:gd name="T25" fmla="*/ 126 h 2366"/>
                <a:gd name="T26" fmla="*/ 174 w 2828"/>
                <a:gd name="T27" fmla="*/ 114 h 2366"/>
                <a:gd name="T28" fmla="*/ 216 w 2828"/>
                <a:gd name="T29" fmla="*/ 240 h 2366"/>
                <a:gd name="T30" fmla="*/ 607 w 2828"/>
                <a:gd name="T31" fmla="*/ 588 h 2366"/>
                <a:gd name="T32" fmla="*/ 1177 w 2828"/>
                <a:gd name="T33" fmla="*/ 817 h 2366"/>
                <a:gd name="T34" fmla="*/ 972 w 2828"/>
                <a:gd name="T35" fmla="*/ 871 h 2366"/>
                <a:gd name="T36" fmla="*/ 492 w 2828"/>
                <a:gd name="T37" fmla="*/ 1111 h 2366"/>
                <a:gd name="T38" fmla="*/ 276 w 2828"/>
                <a:gd name="T39" fmla="*/ 1441 h 2366"/>
                <a:gd name="T40" fmla="*/ 42 w 2828"/>
                <a:gd name="T41" fmla="*/ 1441 h 2366"/>
                <a:gd name="T42" fmla="*/ 367 w 2828"/>
                <a:gd name="T43" fmla="*/ 1585 h 2366"/>
                <a:gd name="T44" fmla="*/ 949 w 2828"/>
                <a:gd name="T45" fmla="*/ 1712 h 2366"/>
                <a:gd name="T46" fmla="*/ 1519 w 2828"/>
                <a:gd name="T47" fmla="*/ 1537 h 2366"/>
                <a:gd name="T48" fmla="*/ 1735 w 2828"/>
                <a:gd name="T49" fmla="*/ 1513 h 2366"/>
                <a:gd name="T50" fmla="*/ 1723 w 2828"/>
                <a:gd name="T51" fmla="*/ 1802 h 2366"/>
                <a:gd name="T52" fmla="*/ 2042 w 2828"/>
                <a:gd name="T53" fmla="*/ 2229 h 2366"/>
                <a:gd name="T54" fmla="*/ 2191 w 2828"/>
                <a:gd name="T55" fmla="*/ 2133 h 2366"/>
                <a:gd name="T56" fmla="*/ 2270 w 2828"/>
                <a:gd name="T57" fmla="*/ 1970 h 2366"/>
                <a:gd name="T58" fmla="*/ 2233 w 2828"/>
                <a:gd name="T59" fmla="*/ 1573 h 2366"/>
                <a:gd name="T60" fmla="*/ 2294 w 2828"/>
                <a:gd name="T61" fmla="*/ 1483 h 2366"/>
                <a:gd name="T62" fmla="*/ 2588 w 2828"/>
                <a:gd name="T63" fmla="*/ 1688 h 2366"/>
                <a:gd name="T64" fmla="*/ 2695 w 2828"/>
                <a:gd name="T65" fmla="*/ 1682 h 2366"/>
                <a:gd name="T66" fmla="*/ 2588 w 2828"/>
                <a:gd name="T67" fmla="*/ 1543 h 2366"/>
                <a:gd name="T68" fmla="*/ 2510 w 2828"/>
                <a:gd name="T69" fmla="*/ 1357 h 2366"/>
                <a:gd name="T70" fmla="*/ 2354 w 2828"/>
                <a:gd name="T71" fmla="*/ 1184 h 2366"/>
                <a:gd name="T72" fmla="*/ 2102 w 2828"/>
                <a:gd name="T73" fmla="*/ 931 h 2366"/>
                <a:gd name="T74" fmla="*/ 2137 w 2828"/>
                <a:gd name="T75" fmla="*/ 907 h 2366"/>
                <a:gd name="T76" fmla="*/ 2215 w 2828"/>
                <a:gd name="T77" fmla="*/ 871 h 2366"/>
                <a:gd name="T78" fmla="*/ 2324 w 2828"/>
                <a:gd name="T79" fmla="*/ 817 h 2366"/>
                <a:gd name="T80" fmla="*/ 2372 w 2828"/>
                <a:gd name="T81" fmla="*/ 787 h 2366"/>
                <a:gd name="T82" fmla="*/ 2078 w 2828"/>
                <a:gd name="T83" fmla="*/ 865 h 23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828" h="2366">
                  <a:moveTo>
                    <a:pt x="2006" y="835"/>
                  </a:moveTo>
                  <a:lnTo>
                    <a:pt x="1873" y="715"/>
                  </a:lnTo>
                  <a:lnTo>
                    <a:pt x="1814" y="606"/>
                  </a:lnTo>
                  <a:lnTo>
                    <a:pt x="1747" y="438"/>
                  </a:lnTo>
                  <a:lnTo>
                    <a:pt x="1699" y="312"/>
                  </a:lnTo>
                  <a:lnTo>
                    <a:pt x="1615" y="252"/>
                  </a:lnTo>
                  <a:lnTo>
                    <a:pt x="1453" y="84"/>
                  </a:lnTo>
                  <a:lnTo>
                    <a:pt x="1375" y="0"/>
                  </a:lnTo>
                  <a:lnTo>
                    <a:pt x="1345" y="132"/>
                  </a:lnTo>
                  <a:lnTo>
                    <a:pt x="1369" y="294"/>
                  </a:lnTo>
                  <a:lnTo>
                    <a:pt x="1513" y="558"/>
                  </a:lnTo>
                  <a:lnTo>
                    <a:pt x="1381" y="492"/>
                  </a:lnTo>
                  <a:lnTo>
                    <a:pt x="1201" y="360"/>
                  </a:lnTo>
                  <a:lnTo>
                    <a:pt x="961" y="227"/>
                  </a:lnTo>
                  <a:lnTo>
                    <a:pt x="955" y="221"/>
                  </a:lnTo>
                  <a:lnTo>
                    <a:pt x="949" y="215"/>
                  </a:lnTo>
                  <a:lnTo>
                    <a:pt x="913" y="185"/>
                  </a:lnTo>
                  <a:lnTo>
                    <a:pt x="877" y="161"/>
                  </a:lnTo>
                  <a:lnTo>
                    <a:pt x="859" y="156"/>
                  </a:lnTo>
                  <a:lnTo>
                    <a:pt x="853" y="161"/>
                  </a:lnTo>
                  <a:lnTo>
                    <a:pt x="841" y="167"/>
                  </a:lnTo>
                  <a:lnTo>
                    <a:pt x="810" y="173"/>
                  </a:lnTo>
                  <a:lnTo>
                    <a:pt x="768" y="167"/>
                  </a:lnTo>
                  <a:lnTo>
                    <a:pt x="720" y="161"/>
                  </a:lnTo>
                  <a:lnTo>
                    <a:pt x="678" y="156"/>
                  </a:lnTo>
                  <a:lnTo>
                    <a:pt x="637" y="150"/>
                  </a:lnTo>
                  <a:lnTo>
                    <a:pt x="613" y="144"/>
                  </a:lnTo>
                  <a:lnTo>
                    <a:pt x="601" y="144"/>
                  </a:lnTo>
                  <a:lnTo>
                    <a:pt x="498" y="161"/>
                  </a:lnTo>
                  <a:lnTo>
                    <a:pt x="492" y="161"/>
                  </a:lnTo>
                  <a:lnTo>
                    <a:pt x="480" y="156"/>
                  </a:lnTo>
                  <a:lnTo>
                    <a:pt x="456" y="156"/>
                  </a:lnTo>
                  <a:lnTo>
                    <a:pt x="432" y="150"/>
                  </a:lnTo>
                  <a:lnTo>
                    <a:pt x="379" y="144"/>
                  </a:lnTo>
                  <a:lnTo>
                    <a:pt x="361" y="138"/>
                  </a:lnTo>
                  <a:lnTo>
                    <a:pt x="342" y="138"/>
                  </a:lnTo>
                  <a:lnTo>
                    <a:pt x="324" y="138"/>
                  </a:lnTo>
                  <a:lnTo>
                    <a:pt x="300" y="132"/>
                  </a:lnTo>
                  <a:lnTo>
                    <a:pt x="246" y="126"/>
                  </a:lnTo>
                  <a:lnTo>
                    <a:pt x="216" y="120"/>
                  </a:lnTo>
                  <a:lnTo>
                    <a:pt x="192" y="120"/>
                  </a:lnTo>
                  <a:lnTo>
                    <a:pt x="174" y="114"/>
                  </a:lnTo>
                  <a:lnTo>
                    <a:pt x="168" y="114"/>
                  </a:lnTo>
                  <a:lnTo>
                    <a:pt x="6" y="120"/>
                  </a:lnTo>
                  <a:lnTo>
                    <a:pt x="216" y="240"/>
                  </a:lnTo>
                  <a:lnTo>
                    <a:pt x="306" y="294"/>
                  </a:lnTo>
                  <a:lnTo>
                    <a:pt x="480" y="462"/>
                  </a:lnTo>
                  <a:lnTo>
                    <a:pt x="607" y="588"/>
                  </a:lnTo>
                  <a:lnTo>
                    <a:pt x="655" y="672"/>
                  </a:lnTo>
                  <a:lnTo>
                    <a:pt x="949" y="769"/>
                  </a:lnTo>
                  <a:lnTo>
                    <a:pt x="1177" y="817"/>
                  </a:lnTo>
                  <a:lnTo>
                    <a:pt x="1249" y="871"/>
                  </a:lnTo>
                  <a:lnTo>
                    <a:pt x="1117" y="853"/>
                  </a:lnTo>
                  <a:lnTo>
                    <a:pt x="972" y="871"/>
                  </a:lnTo>
                  <a:lnTo>
                    <a:pt x="756" y="919"/>
                  </a:lnTo>
                  <a:lnTo>
                    <a:pt x="619" y="961"/>
                  </a:lnTo>
                  <a:lnTo>
                    <a:pt x="492" y="1111"/>
                  </a:lnTo>
                  <a:lnTo>
                    <a:pt x="420" y="1214"/>
                  </a:lnTo>
                  <a:lnTo>
                    <a:pt x="348" y="1345"/>
                  </a:lnTo>
                  <a:lnTo>
                    <a:pt x="276" y="1441"/>
                  </a:lnTo>
                  <a:lnTo>
                    <a:pt x="192" y="1471"/>
                  </a:lnTo>
                  <a:lnTo>
                    <a:pt x="66" y="1465"/>
                  </a:lnTo>
                  <a:lnTo>
                    <a:pt x="42" y="1441"/>
                  </a:lnTo>
                  <a:lnTo>
                    <a:pt x="0" y="1471"/>
                  </a:lnTo>
                  <a:lnTo>
                    <a:pt x="126" y="1519"/>
                  </a:lnTo>
                  <a:lnTo>
                    <a:pt x="367" y="1585"/>
                  </a:lnTo>
                  <a:lnTo>
                    <a:pt x="570" y="1591"/>
                  </a:lnTo>
                  <a:lnTo>
                    <a:pt x="690" y="1664"/>
                  </a:lnTo>
                  <a:lnTo>
                    <a:pt x="949" y="1712"/>
                  </a:lnTo>
                  <a:lnTo>
                    <a:pt x="1260" y="1694"/>
                  </a:lnTo>
                  <a:lnTo>
                    <a:pt x="1411" y="1603"/>
                  </a:lnTo>
                  <a:lnTo>
                    <a:pt x="1519" y="1537"/>
                  </a:lnTo>
                  <a:lnTo>
                    <a:pt x="1645" y="1399"/>
                  </a:lnTo>
                  <a:lnTo>
                    <a:pt x="1699" y="1387"/>
                  </a:lnTo>
                  <a:lnTo>
                    <a:pt x="1735" y="1513"/>
                  </a:lnTo>
                  <a:lnTo>
                    <a:pt x="1729" y="1567"/>
                  </a:lnTo>
                  <a:lnTo>
                    <a:pt x="1723" y="1670"/>
                  </a:lnTo>
                  <a:lnTo>
                    <a:pt x="1723" y="1802"/>
                  </a:lnTo>
                  <a:lnTo>
                    <a:pt x="1831" y="1964"/>
                  </a:lnTo>
                  <a:lnTo>
                    <a:pt x="1957" y="2090"/>
                  </a:lnTo>
                  <a:lnTo>
                    <a:pt x="2042" y="2229"/>
                  </a:lnTo>
                  <a:lnTo>
                    <a:pt x="2155" y="2366"/>
                  </a:lnTo>
                  <a:lnTo>
                    <a:pt x="2161" y="2295"/>
                  </a:lnTo>
                  <a:lnTo>
                    <a:pt x="2191" y="2133"/>
                  </a:lnTo>
                  <a:lnTo>
                    <a:pt x="2215" y="2048"/>
                  </a:lnTo>
                  <a:lnTo>
                    <a:pt x="2258" y="2042"/>
                  </a:lnTo>
                  <a:lnTo>
                    <a:pt x="2270" y="1970"/>
                  </a:lnTo>
                  <a:lnTo>
                    <a:pt x="2342" y="1868"/>
                  </a:lnTo>
                  <a:lnTo>
                    <a:pt x="2324" y="1748"/>
                  </a:lnTo>
                  <a:lnTo>
                    <a:pt x="2233" y="1573"/>
                  </a:lnTo>
                  <a:lnTo>
                    <a:pt x="2209" y="1453"/>
                  </a:lnTo>
                  <a:lnTo>
                    <a:pt x="2209" y="1345"/>
                  </a:lnTo>
                  <a:lnTo>
                    <a:pt x="2294" y="1483"/>
                  </a:lnTo>
                  <a:lnTo>
                    <a:pt x="2461" y="1651"/>
                  </a:lnTo>
                  <a:lnTo>
                    <a:pt x="2504" y="1651"/>
                  </a:lnTo>
                  <a:lnTo>
                    <a:pt x="2588" y="1688"/>
                  </a:lnTo>
                  <a:lnTo>
                    <a:pt x="2678" y="1718"/>
                  </a:lnTo>
                  <a:lnTo>
                    <a:pt x="2720" y="1712"/>
                  </a:lnTo>
                  <a:lnTo>
                    <a:pt x="2695" y="1682"/>
                  </a:lnTo>
                  <a:lnTo>
                    <a:pt x="2678" y="1627"/>
                  </a:lnTo>
                  <a:lnTo>
                    <a:pt x="2630" y="1597"/>
                  </a:lnTo>
                  <a:lnTo>
                    <a:pt x="2588" y="1543"/>
                  </a:lnTo>
                  <a:lnTo>
                    <a:pt x="2618" y="1483"/>
                  </a:lnTo>
                  <a:lnTo>
                    <a:pt x="2576" y="1399"/>
                  </a:lnTo>
                  <a:lnTo>
                    <a:pt x="2510" y="1357"/>
                  </a:lnTo>
                  <a:lnTo>
                    <a:pt x="2576" y="1351"/>
                  </a:lnTo>
                  <a:lnTo>
                    <a:pt x="2552" y="1315"/>
                  </a:lnTo>
                  <a:lnTo>
                    <a:pt x="2354" y="1184"/>
                  </a:lnTo>
                  <a:lnTo>
                    <a:pt x="2252" y="1123"/>
                  </a:lnTo>
                  <a:lnTo>
                    <a:pt x="2173" y="1009"/>
                  </a:lnTo>
                  <a:lnTo>
                    <a:pt x="2102" y="931"/>
                  </a:lnTo>
                  <a:lnTo>
                    <a:pt x="2108" y="931"/>
                  </a:lnTo>
                  <a:lnTo>
                    <a:pt x="2114" y="925"/>
                  </a:lnTo>
                  <a:lnTo>
                    <a:pt x="2137" y="907"/>
                  </a:lnTo>
                  <a:lnTo>
                    <a:pt x="2167" y="883"/>
                  </a:lnTo>
                  <a:lnTo>
                    <a:pt x="2197" y="877"/>
                  </a:lnTo>
                  <a:lnTo>
                    <a:pt x="2215" y="871"/>
                  </a:lnTo>
                  <a:lnTo>
                    <a:pt x="2240" y="859"/>
                  </a:lnTo>
                  <a:lnTo>
                    <a:pt x="2300" y="829"/>
                  </a:lnTo>
                  <a:lnTo>
                    <a:pt x="2324" y="817"/>
                  </a:lnTo>
                  <a:lnTo>
                    <a:pt x="2348" y="799"/>
                  </a:lnTo>
                  <a:lnTo>
                    <a:pt x="2366" y="793"/>
                  </a:lnTo>
                  <a:lnTo>
                    <a:pt x="2372" y="787"/>
                  </a:lnTo>
                  <a:lnTo>
                    <a:pt x="2828" y="588"/>
                  </a:lnTo>
                  <a:lnTo>
                    <a:pt x="2828" y="528"/>
                  </a:lnTo>
                  <a:lnTo>
                    <a:pt x="2078" y="865"/>
                  </a:lnTo>
                  <a:lnTo>
                    <a:pt x="2006" y="835"/>
                  </a:lnTo>
                  <a:lnTo>
                    <a:pt x="2006" y="835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049" name="Freeform 20"/>
            <p:cNvSpPr>
              <a:spLocks/>
            </p:cNvSpPr>
            <p:nvPr/>
          </p:nvSpPr>
          <p:spPr bwMode="hidden">
            <a:xfrm>
              <a:off x="3160" y="1860"/>
              <a:ext cx="2162" cy="1934"/>
            </a:xfrm>
            <a:custGeom>
              <a:avLst/>
              <a:gdLst>
                <a:gd name="T0" fmla="*/ 1850 w 2153"/>
                <a:gd name="T1" fmla="*/ 853 h 1930"/>
                <a:gd name="T2" fmla="*/ 1945 w 2153"/>
                <a:gd name="T3" fmla="*/ 1021 h 1930"/>
                <a:gd name="T4" fmla="*/ 2060 w 2153"/>
                <a:gd name="T5" fmla="*/ 1170 h 1930"/>
                <a:gd name="T6" fmla="*/ 2126 w 2153"/>
                <a:gd name="T7" fmla="*/ 1249 h 1930"/>
                <a:gd name="T8" fmla="*/ 2162 w 2153"/>
                <a:gd name="T9" fmla="*/ 1297 h 1930"/>
                <a:gd name="T10" fmla="*/ 1897 w 2153"/>
                <a:gd name="T11" fmla="*/ 979 h 1930"/>
                <a:gd name="T12" fmla="*/ 1868 w 2153"/>
                <a:gd name="T13" fmla="*/ 931 h 1930"/>
                <a:gd name="T14" fmla="*/ 1789 w 2153"/>
                <a:gd name="T15" fmla="*/ 1243 h 1930"/>
                <a:gd name="T16" fmla="*/ 1777 w 2153"/>
                <a:gd name="T17" fmla="*/ 1489 h 1930"/>
                <a:gd name="T18" fmla="*/ 1826 w 2153"/>
                <a:gd name="T19" fmla="*/ 1910 h 1930"/>
                <a:gd name="T20" fmla="*/ 1795 w 2153"/>
                <a:gd name="T21" fmla="*/ 1934 h 1930"/>
                <a:gd name="T22" fmla="*/ 1753 w 2153"/>
                <a:gd name="T23" fmla="*/ 1537 h 1930"/>
                <a:gd name="T24" fmla="*/ 1735 w 2153"/>
                <a:gd name="T25" fmla="*/ 1291 h 1930"/>
                <a:gd name="T26" fmla="*/ 1771 w 2153"/>
                <a:gd name="T27" fmla="*/ 1087 h 1930"/>
                <a:gd name="T28" fmla="*/ 1777 w 2153"/>
                <a:gd name="T29" fmla="*/ 877 h 1930"/>
                <a:gd name="T30" fmla="*/ 1273 w 2153"/>
                <a:gd name="T31" fmla="*/ 1009 h 1930"/>
                <a:gd name="T32" fmla="*/ 828 w 2153"/>
                <a:gd name="T33" fmla="*/ 1134 h 1930"/>
                <a:gd name="T34" fmla="*/ 324 w 2153"/>
                <a:gd name="T35" fmla="*/ 1315 h 1930"/>
                <a:gd name="T36" fmla="*/ 18 w 2153"/>
                <a:gd name="T37" fmla="*/ 1423 h 1930"/>
                <a:gd name="T38" fmla="*/ 312 w 2153"/>
                <a:gd name="T39" fmla="*/ 1285 h 1930"/>
                <a:gd name="T40" fmla="*/ 685 w 2153"/>
                <a:gd name="T41" fmla="*/ 1146 h 1930"/>
                <a:gd name="T42" fmla="*/ 1026 w 2153"/>
                <a:gd name="T43" fmla="*/ 1039 h 1930"/>
                <a:gd name="T44" fmla="*/ 1417 w 2153"/>
                <a:gd name="T45" fmla="*/ 931 h 1930"/>
                <a:gd name="T46" fmla="*/ 1699 w 2153"/>
                <a:gd name="T47" fmla="*/ 817 h 1930"/>
                <a:gd name="T48" fmla="*/ 1339 w 2153"/>
                <a:gd name="T49" fmla="*/ 624 h 1930"/>
                <a:gd name="T50" fmla="*/ 865 w 2153"/>
                <a:gd name="T51" fmla="*/ 516 h 1930"/>
                <a:gd name="T52" fmla="*/ 228 w 2153"/>
                <a:gd name="T53" fmla="*/ 161 h 1930"/>
                <a:gd name="T54" fmla="*/ 0 w 2153"/>
                <a:gd name="T55" fmla="*/ 83 h 1930"/>
                <a:gd name="T56" fmla="*/ 330 w 2153"/>
                <a:gd name="T57" fmla="*/ 179 h 1930"/>
                <a:gd name="T58" fmla="*/ 715 w 2153"/>
                <a:gd name="T59" fmla="*/ 384 h 1930"/>
                <a:gd name="T60" fmla="*/ 937 w 2153"/>
                <a:gd name="T61" fmla="*/ 492 h 1930"/>
                <a:gd name="T62" fmla="*/ 1357 w 2153"/>
                <a:gd name="T63" fmla="*/ 594 h 1930"/>
                <a:gd name="T64" fmla="*/ 1657 w 2153"/>
                <a:gd name="T65" fmla="*/ 745 h 1930"/>
                <a:gd name="T66" fmla="*/ 1429 w 2153"/>
                <a:gd name="T67" fmla="*/ 462 h 1930"/>
                <a:gd name="T68" fmla="*/ 1291 w 2153"/>
                <a:gd name="T69" fmla="*/ 191 h 1930"/>
                <a:gd name="T70" fmla="*/ 1159 w 2153"/>
                <a:gd name="T71" fmla="*/ 0 h 1930"/>
                <a:gd name="T72" fmla="*/ 1345 w 2153"/>
                <a:gd name="T73" fmla="*/ 215 h 1930"/>
                <a:gd name="T74" fmla="*/ 1495 w 2153"/>
                <a:gd name="T75" fmla="*/ 486 h 1930"/>
                <a:gd name="T76" fmla="*/ 1753 w 2153"/>
                <a:gd name="T77" fmla="*/ 805 h 1930"/>
                <a:gd name="T78" fmla="*/ 1850 w 2153"/>
                <a:gd name="T79" fmla="*/ 853 h 1930"/>
                <a:gd name="T80" fmla="*/ 1850 w 2153"/>
                <a:gd name="T81" fmla="*/ 853 h 1930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2153" h="1930">
                  <a:moveTo>
                    <a:pt x="1842" y="851"/>
                  </a:moveTo>
                  <a:lnTo>
                    <a:pt x="1937" y="1019"/>
                  </a:lnTo>
                  <a:lnTo>
                    <a:pt x="2051" y="1168"/>
                  </a:lnTo>
                  <a:lnTo>
                    <a:pt x="2117" y="1246"/>
                  </a:lnTo>
                  <a:lnTo>
                    <a:pt x="2153" y="1294"/>
                  </a:lnTo>
                  <a:lnTo>
                    <a:pt x="1889" y="977"/>
                  </a:lnTo>
                  <a:lnTo>
                    <a:pt x="1860" y="929"/>
                  </a:lnTo>
                  <a:lnTo>
                    <a:pt x="1782" y="1240"/>
                  </a:lnTo>
                  <a:lnTo>
                    <a:pt x="1770" y="1486"/>
                  </a:lnTo>
                  <a:lnTo>
                    <a:pt x="1818" y="1906"/>
                  </a:lnTo>
                  <a:lnTo>
                    <a:pt x="1788" y="1930"/>
                  </a:lnTo>
                  <a:lnTo>
                    <a:pt x="1746" y="1534"/>
                  </a:lnTo>
                  <a:lnTo>
                    <a:pt x="1728" y="1288"/>
                  </a:lnTo>
                  <a:lnTo>
                    <a:pt x="1764" y="1085"/>
                  </a:lnTo>
                  <a:lnTo>
                    <a:pt x="1770" y="875"/>
                  </a:lnTo>
                  <a:lnTo>
                    <a:pt x="1268" y="1007"/>
                  </a:lnTo>
                  <a:lnTo>
                    <a:pt x="825" y="1132"/>
                  </a:lnTo>
                  <a:lnTo>
                    <a:pt x="323" y="1312"/>
                  </a:lnTo>
                  <a:lnTo>
                    <a:pt x="18" y="1420"/>
                  </a:lnTo>
                  <a:lnTo>
                    <a:pt x="311" y="1282"/>
                  </a:lnTo>
                  <a:lnTo>
                    <a:pt x="682" y="1144"/>
                  </a:lnTo>
                  <a:lnTo>
                    <a:pt x="1022" y="1037"/>
                  </a:lnTo>
                  <a:lnTo>
                    <a:pt x="1411" y="929"/>
                  </a:lnTo>
                  <a:lnTo>
                    <a:pt x="1692" y="815"/>
                  </a:lnTo>
                  <a:lnTo>
                    <a:pt x="1333" y="623"/>
                  </a:lnTo>
                  <a:lnTo>
                    <a:pt x="861" y="515"/>
                  </a:lnTo>
                  <a:lnTo>
                    <a:pt x="227" y="161"/>
                  </a:lnTo>
                  <a:lnTo>
                    <a:pt x="0" y="83"/>
                  </a:lnTo>
                  <a:lnTo>
                    <a:pt x="329" y="179"/>
                  </a:lnTo>
                  <a:lnTo>
                    <a:pt x="712" y="383"/>
                  </a:lnTo>
                  <a:lnTo>
                    <a:pt x="933" y="491"/>
                  </a:lnTo>
                  <a:lnTo>
                    <a:pt x="1351" y="593"/>
                  </a:lnTo>
                  <a:lnTo>
                    <a:pt x="1650" y="743"/>
                  </a:lnTo>
                  <a:lnTo>
                    <a:pt x="1423" y="461"/>
                  </a:lnTo>
                  <a:lnTo>
                    <a:pt x="1286" y="191"/>
                  </a:lnTo>
                  <a:lnTo>
                    <a:pt x="1154" y="0"/>
                  </a:lnTo>
                  <a:lnTo>
                    <a:pt x="1339" y="215"/>
                  </a:lnTo>
                  <a:lnTo>
                    <a:pt x="1489" y="485"/>
                  </a:lnTo>
                  <a:lnTo>
                    <a:pt x="1746" y="803"/>
                  </a:lnTo>
                  <a:lnTo>
                    <a:pt x="1842" y="851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2789" name="Rectangle 2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32790" name="Rectangle 2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32791" name="Rectangle 2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2792" name="Rectangle 2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2793" name="Rectangle 2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0B2DA2C2-3EF6-4776-BE34-3F335B5FC19C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78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057400"/>
            <a:ext cx="7772400" cy="1736725"/>
          </a:xfrm>
        </p:spPr>
        <p:txBody>
          <a:bodyPr/>
          <a:lstStyle/>
          <a:p>
            <a:pPr eaLnBrk="1" hangingPunct="1">
              <a:defRPr/>
            </a:pPr>
            <a:r>
              <a:rPr lang="zh-CN" altLang="en-US" smtClean="0"/>
              <a:t>医疗器械销售模式简介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zh-CN" altLang="en-US" smtClean="0"/>
              <a:t>医疗器械行业背景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zh-CN" altLang="en-US" smtClean="0"/>
              <a:t>医疗器械行业是一个多学科交叉、知识密集、资金密集型的高技术产业，进入门槛较高。目前中国医疗机构的整体医疗装备水平还很低，全国</a:t>
            </a:r>
            <a:r>
              <a:rPr lang="en-US" altLang="zh-CN" smtClean="0"/>
              <a:t>17.5</a:t>
            </a:r>
            <a:r>
              <a:rPr lang="zh-CN" altLang="en-US" smtClean="0"/>
              <a:t>万家医疗卫生机构拥有的医疗仪器和设备中，有</a:t>
            </a:r>
            <a:r>
              <a:rPr lang="en-US" altLang="zh-CN" smtClean="0"/>
              <a:t>15%</a:t>
            </a:r>
            <a:r>
              <a:rPr lang="zh-CN" altLang="en-US" smtClean="0"/>
              <a:t>左右是</a:t>
            </a:r>
            <a:r>
              <a:rPr lang="en-US" altLang="zh-CN" smtClean="0"/>
              <a:t>20</a:t>
            </a:r>
            <a:r>
              <a:rPr lang="zh-CN" altLang="en-US" smtClean="0"/>
              <a:t>世纪</a:t>
            </a:r>
            <a:r>
              <a:rPr lang="en-US" altLang="zh-CN" smtClean="0"/>
              <a:t>70</a:t>
            </a:r>
            <a:r>
              <a:rPr lang="zh-CN" altLang="en-US" smtClean="0"/>
              <a:t>年代前后的产品，有</a:t>
            </a:r>
            <a:r>
              <a:rPr lang="en-US" altLang="zh-CN" smtClean="0"/>
              <a:t>60%</a:t>
            </a:r>
            <a:r>
              <a:rPr lang="zh-CN" altLang="en-US" smtClean="0"/>
              <a:t>是上世纪</a:t>
            </a:r>
            <a:r>
              <a:rPr lang="en-US" altLang="zh-CN" smtClean="0"/>
              <a:t>80</a:t>
            </a:r>
            <a:r>
              <a:rPr lang="zh-CN" altLang="en-US" smtClean="0"/>
              <a:t>年代中期以前的产品，它们更新换代的过程又是一个需求释放的过程，将会保证未来</a:t>
            </a:r>
            <a:r>
              <a:rPr lang="en-US" altLang="zh-CN" smtClean="0"/>
              <a:t>10</a:t>
            </a:r>
            <a:r>
              <a:rPr lang="zh-CN" altLang="en-US" smtClean="0"/>
              <a:t>年甚至更长一段时间中国医疗器械市场的快速增长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133600"/>
            <a:ext cx="8229600" cy="3844925"/>
          </a:xfrm>
        </p:spPr>
        <p:txBody>
          <a:bodyPr/>
          <a:lstStyle/>
          <a:p>
            <a:pPr eaLnBrk="1" hangingPunct="1">
              <a:defRPr/>
            </a:pPr>
            <a:r>
              <a:rPr lang="zh-CN" altLang="en-US" smtClean="0"/>
              <a:t>中国医疗设备市场的总价值到</a:t>
            </a:r>
            <a:r>
              <a:rPr lang="en-US" altLang="zh-CN" smtClean="0"/>
              <a:t>2007</a:t>
            </a:r>
            <a:r>
              <a:rPr lang="zh-CN" altLang="en-US" smtClean="0"/>
              <a:t>年底增加至</a:t>
            </a:r>
            <a:r>
              <a:rPr lang="en-US" altLang="zh-CN" smtClean="0"/>
              <a:t>17</a:t>
            </a:r>
            <a:r>
              <a:rPr lang="zh-CN" altLang="en-US" smtClean="0"/>
              <a:t>亿美元， </a:t>
            </a:r>
            <a:r>
              <a:rPr lang="en-US" altLang="zh-CN" smtClean="0"/>
              <a:t>2008</a:t>
            </a:r>
            <a:r>
              <a:rPr lang="zh-CN" altLang="en-US" smtClean="0"/>
              <a:t>年市场容量达到</a:t>
            </a:r>
            <a:r>
              <a:rPr lang="en-US" altLang="zh-CN" smtClean="0"/>
              <a:t>1000</a:t>
            </a:r>
            <a:r>
              <a:rPr lang="zh-CN" altLang="en-US" smtClean="0"/>
              <a:t>亿元左右。</a:t>
            </a:r>
            <a:r>
              <a:rPr lang="en-US" altLang="zh-CN" smtClean="0"/>
              <a:t>2010</a:t>
            </a:r>
            <a:r>
              <a:rPr lang="zh-CN" altLang="en-US" smtClean="0"/>
              <a:t>年市场容量为</a:t>
            </a:r>
            <a:r>
              <a:rPr lang="en-US" altLang="zh-CN" smtClean="0"/>
              <a:t>1600</a:t>
            </a:r>
            <a:r>
              <a:rPr lang="zh-CN" altLang="en-US" smtClean="0"/>
              <a:t>亿元左右。在世界医疗器械市场上的份额将占到</a:t>
            </a:r>
            <a:r>
              <a:rPr lang="en-US" altLang="zh-CN" smtClean="0"/>
              <a:t>5%</a:t>
            </a:r>
            <a:r>
              <a:rPr lang="zh-CN" altLang="en-US" smtClean="0"/>
              <a:t>，到</a:t>
            </a:r>
            <a:r>
              <a:rPr lang="en-US" altLang="zh-CN" smtClean="0"/>
              <a:t>2050</a:t>
            </a:r>
            <a:r>
              <a:rPr lang="zh-CN" altLang="en-US" smtClean="0"/>
              <a:t>年这一份额将达到</a:t>
            </a:r>
            <a:r>
              <a:rPr lang="en-US" altLang="zh-CN" smtClean="0"/>
              <a:t>25%</a:t>
            </a:r>
            <a:r>
              <a:rPr lang="zh-CN" altLang="en-US" smtClean="0"/>
              <a:t>。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609600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zh-CN" altLang="en-US" smtClean="0"/>
              <a:t>医疗器械分类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1981200"/>
            <a:ext cx="8229600" cy="4530725"/>
          </a:xfrm>
        </p:spPr>
        <p:txBody>
          <a:bodyPr/>
          <a:lstStyle/>
          <a:p>
            <a:pPr eaLnBrk="1" hangingPunct="1">
              <a:defRPr/>
            </a:pPr>
            <a:r>
              <a:rPr lang="zh-CN" altLang="en-US" smtClean="0"/>
              <a:t>医疗器械包括医疗诊断、监护及治疗设备，口腔科用设备及器具，医用消毒设备和兽医用设备器械，假肢、人工器官及植（介）入器械以及其他医疗设备及器械等项内容。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685800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zh-CN" altLang="en-US" smtClean="0"/>
              <a:t>按设备成本分类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81200"/>
            <a:ext cx="8229600" cy="4530725"/>
          </a:xfrm>
        </p:spPr>
        <p:txBody>
          <a:bodyPr/>
          <a:lstStyle/>
          <a:p>
            <a:pPr eaLnBrk="1" hangingPunct="1">
              <a:defRPr/>
            </a:pPr>
            <a:r>
              <a:rPr lang="zh-CN" altLang="en-US" smtClean="0"/>
              <a:t>耗材类医疗器械 </a:t>
            </a:r>
          </a:p>
          <a:p>
            <a:pPr eaLnBrk="1" hangingPunct="1">
              <a:defRPr/>
            </a:pPr>
            <a:r>
              <a:rPr lang="zh-CN" altLang="en-US" smtClean="0"/>
              <a:t>常规使用的小设备采购（万元以下的设备） </a:t>
            </a:r>
          </a:p>
          <a:p>
            <a:pPr eaLnBrk="1" hangingPunct="1">
              <a:defRPr/>
            </a:pPr>
            <a:r>
              <a:rPr lang="zh-CN" altLang="en-US" smtClean="0"/>
              <a:t>大设备 （万元以上）</a:t>
            </a:r>
          </a:p>
          <a:p>
            <a:pPr eaLnBrk="1" hangingPunct="1">
              <a:defRPr/>
            </a:pPr>
            <a:endParaRPr lang="en-US" altLang="zh-CN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609600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zh-CN" altLang="en-US" smtClean="0"/>
              <a:t>目前医院设备采购模式分类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81200"/>
            <a:ext cx="8229600" cy="4530725"/>
          </a:xfrm>
        </p:spPr>
        <p:txBody>
          <a:bodyPr/>
          <a:lstStyle/>
          <a:p>
            <a:pPr eaLnBrk="1" hangingPunct="1">
              <a:defRPr/>
            </a:pPr>
            <a:r>
              <a:rPr lang="zh-CN" altLang="en-US" smtClean="0"/>
              <a:t>医院购买</a:t>
            </a:r>
          </a:p>
          <a:p>
            <a:pPr eaLnBrk="1" hangingPunct="1">
              <a:defRPr/>
            </a:pPr>
            <a:r>
              <a:rPr lang="zh-CN" altLang="en-US" smtClean="0"/>
              <a:t>融资租赁</a:t>
            </a:r>
          </a:p>
          <a:p>
            <a:pPr eaLnBrk="1" hangingPunct="1">
              <a:defRPr/>
            </a:pPr>
            <a:r>
              <a:rPr lang="zh-CN" altLang="en-US" smtClean="0"/>
              <a:t>经营租赁</a:t>
            </a:r>
          </a:p>
          <a:p>
            <a:pPr eaLnBrk="1" hangingPunct="1">
              <a:defRPr/>
            </a:pPr>
            <a:r>
              <a:rPr lang="zh-CN" altLang="en-US" smtClean="0"/>
              <a:t>设备投放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533400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zh-CN" altLang="en-US" sz="4000" smtClean="0"/>
              <a:t>耗材类及常规使用的小设备采购流程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05000"/>
            <a:ext cx="8229600" cy="45307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zh-CN" altLang="en-US" smtClean="0"/>
              <a:t>对正在使用的耗材，使用人做计划，报给器械科（处或设备科</a:t>
            </a:r>
            <a:r>
              <a:rPr lang="en-US" altLang="zh-CN" smtClean="0"/>
              <a:t>/</a:t>
            </a:r>
            <a:r>
              <a:rPr lang="zh-CN" altLang="en-US" smtClean="0"/>
              <a:t>处，以下简称器械科）采购。</a:t>
            </a:r>
            <a:br>
              <a:rPr lang="zh-CN" altLang="en-US" smtClean="0"/>
            </a:br>
            <a:r>
              <a:rPr lang="zh-CN" altLang="en-US" smtClean="0"/>
              <a:t>如果其它品牌的耗材进入，需要使用人建议，使用人所在科室领导同意，报给器械科或者呈报到院长那里，由院长批准后，小批量采购试用或通过医院组织招标进入。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zh-CN" altLang="en-US" smtClean="0"/>
              <a:t>常规使用的小设备由科室做消耗计划，报设备科采购</a:t>
            </a:r>
          </a:p>
          <a:p>
            <a:pPr eaLnBrk="1" hangingPunct="1">
              <a:lnSpc>
                <a:spcPct val="90000"/>
              </a:lnSpc>
              <a:defRPr/>
            </a:pPr>
            <a:endParaRPr lang="en-US" altLang="zh-CN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zh-CN" altLang="en-US" smtClean="0"/>
              <a:t>大设备的采购流程 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zh-CN" altLang="en-US" sz="2400" smtClean="0"/>
              <a:t>科室主任根据临床诊断治疗和科室经营的需要，对新项目进行论证和制定计划，判断临床价值和经济价值；决定因素是经济和临床价值以及科室能否开展这个项目。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zh-CN" altLang="en-US" sz="2400" smtClean="0"/>
              <a:t>科主任按照程序填写申请购买表，递到器械科（特殊情况是递给院长）；或者先与院长沟通以后，获得许可才书写申请。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zh-CN" altLang="en-US" sz="2400" smtClean="0"/>
              <a:t>医院根据当年采购计划，按照常规处理；或者进行相应处理。以往由院长批准或院长会或采购办批准后，交器械科采购。器械科长会根据产品情况选择一家或多家供应商进行多次谈判。和院长或医院谈判委员会进行谈判，确定合同细节。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zh-CN" altLang="en-US" sz="2400" smtClean="0"/>
              <a:t>参与投标：近年来一般地方医院由政府组织委托专业招标公司组织项目招标；大型行业医院组织自主招标。中标后商谈合同细节。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zh-CN" altLang="en-US" smtClean="0"/>
              <a:t>非采购模式的内在需求 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zh-CN" smtClean="0"/>
              <a:t> 1</a:t>
            </a:r>
            <a:r>
              <a:rPr lang="zh-CN" altLang="en-US" smtClean="0"/>
              <a:t>）医疗机构的发展需要</a:t>
            </a:r>
          </a:p>
          <a:p>
            <a:pPr eaLnBrk="1" hangingPunct="1">
              <a:defRPr/>
            </a:pPr>
            <a:r>
              <a:rPr lang="zh-CN" altLang="en-US" smtClean="0"/>
              <a:t> </a:t>
            </a:r>
            <a:r>
              <a:rPr lang="en-US" altLang="zh-CN" smtClean="0"/>
              <a:t>2</a:t>
            </a:r>
            <a:r>
              <a:rPr lang="zh-CN" altLang="en-US" smtClean="0"/>
              <a:t>）新的融资渠道</a:t>
            </a:r>
          </a:p>
          <a:p>
            <a:pPr eaLnBrk="1" hangingPunct="1">
              <a:defRPr/>
            </a:pPr>
            <a:r>
              <a:rPr lang="zh-CN" altLang="en-US" smtClean="0"/>
              <a:t> </a:t>
            </a:r>
            <a:r>
              <a:rPr lang="en-US" altLang="zh-CN" smtClean="0"/>
              <a:t>3</a:t>
            </a:r>
            <a:r>
              <a:rPr lang="zh-CN" altLang="en-US" smtClean="0"/>
              <a:t>）符合国家的积极财政政策  </a:t>
            </a:r>
          </a:p>
          <a:p>
            <a:pPr eaLnBrk="1" hangingPunct="1">
              <a:defRPr/>
            </a:pPr>
            <a:r>
              <a:rPr lang="zh-CN" altLang="en-US" smtClean="0"/>
              <a:t> </a:t>
            </a:r>
            <a:r>
              <a:rPr lang="en-US" altLang="zh-CN" smtClean="0"/>
              <a:t>4</a:t>
            </a:r>
            <a:r>
              <a:rPr lang="zh-CN" altLang="en-US" smtClean="0"/>
              <a:t>）租金支付方式灵活 </a:t>
            </a:r>
          </a:p>
          <a:p>
            <a:pPr eaLnBrk="1" hangingPunct="1">
              <a:defRPr/>
            </a:pPr>
            <a:r>
              <a:rPr lang="zh-CN" altLang="en-US" smtClean="0"/>
              <a:t> </a:t>
            </a:r>
            <a:r>
              <a:rPr lang="en-US" altLang="zh-CN" smtClean="0"/>
              <a:t>5</a:t>
            </a:r>
            <a:r>
              <a:rPr lang="zh-CN" altLang="en-US" smtClean="0"/>
              <a:t>）规避技术淘汰的风险 </a:t>
            </a:r>
          </a:p>
          <a:p>
            <a:pPr eaLnBrk="1" hangingPunct="1">
              <a:defRPr/>
            </a:pPr>
            <a:r>
              <a:rPr lang="zh-CN" altLang="en-US" smtClean="0"/>
              <a:t> </a:t>
            </a:r>
            <a:r>
              <a:rPr lang="en-US" altLang="zh-CN" smtClean="0"/>
              <a:t>6</a:t>
            </a:r>
            <a:r>
              <a:rPr lang="zh-CN" altLang="en-US" smtClean="0"/>
              <a:t>）有利于医院体制的改革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zh-CN" altLang="en-US" smtClean="0"/>
              <a:t>非采购模式的外在需求 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zh-CN" altLang="en-US" smtClean="0"/>
              <a:t>国民生活水平提高，对医疗保健有更高要求</a:t>
            </a:r>
          </a:p>
          <a:p>
            <a:pPr eaLnBrk="1" hangingPunct="1">
              <a:defRPr/>
            </a:pPr>
            <a:r>
              <a:rPr lang="zh-CN" altLang="en-US" smtClean="0"/>
              <a:t>新兴高端消费群体 </a:t>
            </a:r>
          </a:p>
          <a:p>
            <a:pPr eaLnBrk="1" hangingPunct="1">
              <a:defRPr/>
            </a:pPr>
            <a:r>
              <a:rPr lang="zh-CN" altLang="en-US" smtClean="0"/>
              <a:t>高新技术不断发展，传统医学领域观念更新</a:t>
            </a:r>
          </a:p>
          <a:p>
            <a:pPr eaLnBrk="1" hangingPunct="1">
              <a:defRPr/>
            </a:pPr>
            <a:r>
              <a:rPr lang="zh-CN" altLang="en-US" smtClean="0"/>
              <a:t>民营资本进入高端医疗服务市场 </a:t>
            </a:r>
          </a:p>
          <a:p>
            <a:pPr eaLnBrk="1" hangingPunct="1">
              <a:defRPr/>
            </a:pPr>
            <a:endParaRPr lang="en-US" altLang="zh-CN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685800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zh-CN" altLang="en-US" smtClean="0"/>
              <a:t>医疗设备融资租赁市场分析 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1981200"/>
            <a:ext cx="8229600" cy="4530725"/>
          </a:xfrm>
        </p:spPr>
        <p:txBody>
          <a:bodyPr/>
          <a:lstStyle/>
          <a:p>
            <a:pPr eaLnBrk="1" hangingPunct="1">
              <a:defRPr/>
            </a:pPr>
            <a:r>
              <a:rPr lang="zh-CN" altLang="en-US" smtClean="0"/>
              <a:t>医疗设备融资租赁，是指租赁公司根据医院选定的医疗设备和厂商，以对医院资金融通为目的而购买该设备，并通过与医院签订融资租赁合同将设备租赁给医院使用，医院支付租金的一种金融服务业务。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zh-CN" altLang="en-US" smtClean="0"/>
              <a:t>进行医疗器械租赁的方法 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zh-CN" altLang="en-US" sz="2400" smtClean="0"/>
              <a:t>医院向租赁公司申请融资的操作程序大致分以下</a:t>
            </a:r>
            <a:r>
              <a:rPr lang="en-US" altLang="zh-CN" sz="2400" smtClean="0"/>
              <a:t>7</a:t>
            </a:r>
            <a:r>
              <a:rPr lang="zh-CN" altLang="en-US" sz="2400" smtClean="0"/>
              <a:t>个步骤：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altLang="zh-CN" sz="2400" smtClean="0"/>
              <a:t>(1)</a:t>
            </a:r>
            <a:r>
              <a:rPr lang="zh-CN" altLang="en-US" sz="2400" smtClean="0"/>
              <a:t>提出申请，递交</a:t>
            </a:r>
            <a:r>
              <a:rPr lang="zh-CN" altLang="en-US" sz="2400" smtClean="0">
                <a:latin typeface="Arial"/>
              </a:rPr>
              <a:t>“</a:t>
            </a:r>
            <a:r>
              <a:rPr lang="zh-CN" altLang="en-US" sz="2400" smtClean="0"/>
              <a:t>承租医院推荐表</a:t>
            </a:r>
            <a:r>
              <a:rPr lang="zh-CN" altLang="en-US" sz="2400" smtClean="0">
                <a:latin typeface="Arial"/>
              </a:rPr>
              <a:t>”</a:t>
            </a:r>
            <a:r>
              <a:rPr lang="zh-CN" altLang="en-US" sz="2400" smtClean="0"/>
              <a:t>或</a:t>
            </a:r>
            <a:r>
              <a:rPr lang="zh-CN" altLang="en-US" sz="2400" smtClean="0">
                <a:latin typeface="Arial"/>
              </a:rPr>
              <a:t>“</a:t>
            </a:r>
            <a:r>
              <a:rPr lang="zh-CN" altLang="en-US" sz="2400" smtClean="0"/>
              <a:t>承租医院申请表</a:t>
            </a:r>
            <a:r>
              <a:rPr lang="zh-CN" altLang="en-US" sz="2400" smtClean="0">
                <a:latin typeface="Arial"/>
              </a:rPr>
              <a:t>”</a:t>
            </a:r>
            <a:r>
              <a:rPr lang="zh-CN" altLang="en-US" sz="2400" smtClean="0"/>
              <a:t>；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altLang="zh-CN" sz="2400" smtClean="0"/>
              <a:t>(2)</a:t>
            </a:r>
            <a:r>
              <a:rPr lang="zh-CN" altLang="en-US" sz="2400" smtClean="0"/>
              <a:t>提交必要的资料；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altLang="zh-CN" sz="2400" smtClean="0"/>
              <a:t>(3)</a:t>
            </a:r>
            <a:r>
              <a:rPr lang="zh-CN" altLang="en-US" sz="2400" smtClean="0"/>
              <a:t>租赁公司评估：自医院递交申请表及所需资料之日起</a:t>
            </a:r>
            <a:r>
              <a:rPr lang="en-US" altLang="zh-CN" sz="2400" smtClean="0"/>
              <a:t>7</a:t>
            </a:r>
            <a:r>
              <a:rPr lang="zh-CN" altLang="en-US" sz="2400" smtClean="0"/>
              <a:t>个工作日内完成。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altLang="zh-CN" sz="2400" smtClean="0"/>
              <a:t>(4)</a:t>
            </a:r>
            <a:r>
              <a:rPr lang="zh-CN" altLang="en-US" sz="2400" smtClean="0"/>
              <a:t>商定融资条件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altLang="zh-CN" sz="2400" smtClean="0"/>
              <a:t>(5)</a:t>
            </a:r>
            <a:r>
              <a:rPr lang="zh-CN" altLang="en-US" sz="2400" smtClean="0"/>
              <a:t>签订合同阶段：签订租赁合同、购货合同等法律文本；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altLang="zh-CN" sz="2400" smtClean="0"/>
              <a:t>(6)</a:t>
            </a:r>
            <a:r>
              <a:rPr lang="zh-CN" altLang="en-US" sz="2400" smtClean="0"/>
              <a:t>履行合同：向租赁公司支付租赁保证金、手续费：设备发货、安装并验收，医院定期向租赁公司支付租金。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altLang="zh-CN" sz="2400" smtClean="0"/>
              <a:t>(7)</a:t>
            </a:r>
            <a:r>
              <a:rPr lang="zh-CN" altLang="en-US" sz="2400" smtClean="0"/>
              <a:t>转让设备所有权，租赁项目终止。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zh-CN" altLang="en-US" smtClean="0"/>
              <a:t>融资租赁形式的选择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altLang="zh-CN" sz="3600" smtClean="0"/>
              <a:t> </a:t>
            </a:r>
            <a:r>
              <a:rPr lang="zh-CN" altLang="en-US" sz="3600" smtClean="0"/>
              <a:t>融资租赁 </a:t>
            </a:r>
            <a:r>
              <a:rPr lang="en-US" altLang="zh-CN" sz="3600" smtClean="0">
                <a:latin typeface="Arial"/>
              </a:rPr>
              <a:t>——</a:t>
            </a:r>
            <a:r>
              <a:rPr lang="zh-CN" altLang="en-US" sz="3600" smtClean="0"/>
              <a:t>使用期限基本接近设备的使用寿命 </a:t>
            </a:r>
          </a:p>
          <a:p>
            <a:pPr eaLnBrk="1" hangingPunct="1">
              <a:defRPr/>
            </a:pPr>
            <a:r>
              <a:rPr lang="zh-CN" altLang="en-US" smtClean="0"/>
              <a:t>单一投资租赁</a:t>
            </a:r>
            <a:r>
              <a:rPr lang="en-US" altLang="zh-CN" smtClean="0"/>
              <a:t>(</a:t>
            </a:r>
            <a:r>
              <a:rPr lang="zh-CN" altLang="en-US" smtClean="0"/>
              <a:t>传统的租赁方式，购置资金全部由出租人独自承担</a:t>
            </a:r>
            <a:r>
              <a:rPr lang="en-US" altLang="zh-CN" smtClean="0"/>
              <a:t>)</a:t>
            </a:r>
            <a:r>
              <a:rPr lang="zh-CN" altLang="en-US" smtClean="0"/>
              <a:t>、杠杆租赁</a:t>
            </a:r>
            <a:r>
              <a:rPr lang="en-US" altLang="zh-CN" smtClean="0"/>
              <a:t>(</a:t>
            </a:r>
            <a:r>
              <a:rPr lang="zh-CN" altLang="en-US" smtClean="0"/>
              <a:t>投资人只提供设备价值的极少部分如</a:t>
            </a:r>
            <a:r>
              <a:rPr lang="en-US" altLang="zh-CN" smtClean="0"/>
              <a:t>20%</a:t>
            </a:r>
            <a:r>
              <a:rPr lang="zh-CN" altLang="en-US" smtClean="0"/>
              <a:t>的资金，贷款一般以出租人转让某些权益为代价，提供约</a:t>
            </a:r>
            <a:r>
              <a:rPr lang="en-US" altLang="zh-CN" smtClean="0"/>
              <a:t>80%</a:t>
            </a:r>
            <a:r>
              <a:rPr lang="zh-CN" altLang="en-US" smtClean="0"/>
              <a:t>的资金，从而完成杠杆租赁的融资交易</a:t>
            </a:r>
            <a:r>
              <a:rPr lang="en-US" altLang="zh-CN" smtClean="0"/>
              <a:t>)</a:t>
            </a:r>
            <a:r>
              <a:rPr lang="zh-CN" altLang="en-US" smtClean="0"/>
              <a:t>等方式</a:t>
            </a:r>
            <a:r>
              <a:rPr lang="zh-CN" altLang="en-US" sz="3600" smtClean="0"/>
              <a:t>。 </a:t>
            </a:r>
          </a:p>
          <a:p>
            <a:pPr eaLnBrk="1" hangingPunct="1">
              <a:defRPr/>
            </a:pPr>
            <a:endParaRPr lang="en-US" altLang="zh-CN" sz="36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zh-CN" altLang="en-US" smtClean="0"/>
              <a:t>融资租赁的赢利模式设计 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zh-CN" altLang="en-US" smtClean="0"/>
              <a:t>赢利额度＝供货商折扣＋相当于银行同期利息的租赁费</a:t>
            </a:r>
          </a:p>
          <a:p>
            <a:pPr eaLnBrk="1" hangingPunct="1">
              <a:defRPr/>
            </a:pPr>
            <a:r>
              <a:rPr lang="zh-CN" altLang="en-US" smtClean="0"/>
              <a:t>赢利额度＝供货商折扣＋高于银行同期利息的租赁费</a:t>
            </a:r>
          </a:p>
          <a:p>
            <a:pPr eaLnBrk="1" hangingPunct="1">
              <a:defRPr/>
            </a:pPr>
            <a:r>
              <a:rPr lang="zh-CN" altLang="en-US" smtClean="0"/>
              <a:t>赢利额度＝供货商折扣＋相当于银行同期利息的租赁费＋一定量的手续费＋一部分不计息的保证金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zh-CN" altLang="en-US" smtClean="0"/>
              <a:t>经营租赁形式的选择</a:t>
            </a:r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zh-CN" altLang="en-US" sz="3600" smtClean="0"/>
              <a:t>经营租赁</a:t>
            </a:r>
            <a:r>
              <a:rPr lang="en-US" altLang="zh-CN" sz="3600" smtClean="0">
                <a:latin typeface="Arial"/>
              </a:rPr>
              <a:t>——</a:t>
            </a:r>
            <a:r>
              <a:rPr lang="zh-CN" altLang="en-US" sz="3600" smtClean="0"/>
              <a:t>计划短期使用设备，使用期限远远短于设备的使用寿命 </a:t>
            </a:r>
          </a:p>
          <a:p>
            <a:pPr eaLnBrk="1" hangingPunct="1">
              <a:defRPr/>
            </a:pPr>
            <a:r>
              <a:rPr lang="zh-CN" altLang="en-US" smtClean="0"/>
              <a:t>湿租</a:t>
            </a:r>
            <a:r>
              <a:rPr lang="en-US" altLang="zh-CN" smtClean="0"/>
              <a:t>(</a:t>
            </a:r>
            <a:r>
              <a:rPr lang="zh-CN" altLang="en-US" smtClean="0"/>
              <a:t>设备、专业人员由出租方提供</a:t>
            </a:r>
            <a:r>
              <a:rPr lang="en-US" altLang="zh-CN" smtClean="0"/>
              <a:t>)</a:t>
            </a:r>
            <a:r>
              <a:rPr lang="zh-CN" altLang="en-US" smtClean="0"/>
              <a:t>、干租</a:t>
            </a:r>
            <a:r>
              <a:rPr lang="en-US" altLang="zh-CN" smtClean="0"/>
              <a:t>(</a:t>
            </a:r>
            <a:r>
              <a:rPr lang="zh-CN" altLang="en-US" smtClean="0"/>
              <a:t>只提供设备</a:t>
            </a:r>
            <a:r>
              <a:rPr lang="en-US" altLang="zh-CN" smtClean="0"/>
              <a:t>)</a:t>
            </a:r>
            <a:r>
              <a:rPr lang="zh-CN" altLang="en-US" smtClean="0"/>
              <a:t>还是潮租</a:t>
            </a:r>
            <a:r>
              <a:rPr lang="en-US" altLang="zh-CN" smtClean="0"/>
              <a:t>(</a:t>
            </a:r>
            <a:r>
              <a:rPr lang="zh-CN" altLang="en-US" smtClean="0"/>
              <a:t>介于湿租和干租之间</a:t>
            </a:r>
            <a:r>
              <a:rPr lang="en-US" altLang="zh-CN" smtClean="0"/>
              <a:t>)</a:t>
            </a:r>
            <a:r>
              <a:rPr lang="zh-CN" altLang="en-US" smtClean="0"/>
              <a:t>。经营租赁手续、结构简单，经营灵活，风险较小。</a:t>
            </a:r>
          </a:p>
          <a:p>
            <a:pPr eaLnBrk="1" hangingPunct="1">
              <a:defRPr/>
            </a:pPr>
            <a:endParaRPr lang="en-US" altLang="zh-CN" smtClean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zh-CN" altLang="en-US" smtClean="0"/>
              <a:t>设备投放模式</a:t>
            </a:r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zh-CN" altLang="en-US" sz="2800" smtClean="0"/>
              <a:t>无需客户出资买设备，预付一定比例货款的合作分成及不预付货款的合作分成。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zh-CN" altLang="en-US" sz="2800" smtClean="0"/>
              <a:t>　　定价不定期：按每月营业额百分比返回直至满额至合同定价。</a:t>
            </a:r>
            <a:br>
              <a:rPr lang="zh-CN" altLang="en-US" sz="2800" smtClean="0"/>
            </a:br>
            <a:r>
              <a:rPr lang="zh-CN" altLang="en-US" sz="2800" smtClean="0"/>
              <a:t>　　定价定期： 按每月营业额百分比返回直至满额至合同定价定期内保证定价，如未及由一次补足。</a:t>
            </a:r>
            <a:br>
              <a:rPr lang="zh-CN" altLang="en-US" sz="2800" smtClean="0"/>
            </a:br>
            <a:r>
              <a:rPr lang="zh-CN" altLang="en-US" sz="2800" smtClean="0"/>
              <a:t>　　不定价不定期： 按每月营业额百分比返回直至仪器不能使用为止。</a:t>
            </a:r>
            <a:br>
              <a:rPr lang="zh-CN" altLang="en-US" sz="2800" smtClean="0"/>
            </a:br>
            <a:r>
              <a:rPr lang="zh-CN" altLang="en-US" sz="2800" smtClean="0"/>
              <a:t>　　不定价定期： 按每月营业额百分比返回，期限满后仪器无偿归医院所有。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zh-CN" altLang="en-US" smtClean="0"/>
              <a:t>租赁物与承租人分析 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zh-CN" altLang="en-US" sz="2400" smtClean="0"/>
              <a:t>一、租赁物分析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zh-CN" altLang="en-US" sz="2400" smtClean="0"/>
              <a:t>高技术医疗设备存在三大增长热点：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altLang="zh-CN" sz="2400" smtClean="0"/>
              <a:t>1</a:t>
            </a:r>
            <a:r>
              <a:rPr lang="zh-CN" altLang="en-US" sz="2400" smtClean="0"/>
              <a:t>、计算机相关技术：计算机辅助诊断、智能器械、生物传感器械、机器人和器械网络。相应的新产品如集成化病人医学信息系统、病人智能卡、临床实验室机器人、计算机辅助临床实验系统、生物传感器、机器人外科等。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altLang="zh-CN" sz="2400" smtClean="0"/>
              <a:t>2</a:t>
            </a:r>
            <a:r>
              <a:rPr lang="zh-CN" altLang="en-US" sz="2400" smtClean="0"/>
              <a:t>、微创医疗设备：无创伤或微创伤的医疗设备、医学成像、微型化医疗设备、激光诊疗、机器人外科和非植入式辅助传感等。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altLang="zh-CN" sz="2400" smtClean="0"/>
              <a:t>3</a:t>
            </a:r>
            <a:r>
              <a:rPr lang="zh-CN" altLang="en-US" sz="2400" smtClean="0"/>
              <a:t>、器官移植和辅助医疗设备：如人工骨、心脏瓣膜、心泵、软骨、胰、血管、肾、皮肤、肝、眼和再生的神经细胞，及心脏、神经肌肉刺激器等。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609600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zh-CN" altLang="en-US" smtClean="0"/>
              <a:t>二、承租人分析 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447800"/>
            <a:ext cx="8229600" cy="4525963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endParaRPr lang="en-US" altLang="zh-CN" sz="2800" smtClean="0"/>
          </a:p>
          <a:p>
            <a:pPr eaLnBrk="1" hangingPunct="1">
              <a:defRPr/>
            </a:pPr>
            <a:r>
              <a:rPr lang="zh-CN" altLang="en-US" sz="2800" smtClean="0"/>
              <a:t>有两类院长对如何运用融资租赁的兴趣最大。</a:t>
            </a:r>
          </a:p>
          <a:p>
            <a:pPr eaLnBrk="1" hangingPunct="1">
              <a:defRPr/>
            </a:pPr>
            <a:r>
              <a:rPr lang="zh-CN" altLang="en-US" sz="2800" smtClean="0"/>
              <a:t>一类就是营利性医院的院长们，他们把医院当作企业来经营，在得不到银行贷款的情况下，首先考虑的是非采购模式来解决医院的装备。</a:t>
            </a:r>
          </a:p>
          <a:p>
            <a:pPr eaLnBrk="1" hangingPunct="1">
              <a:defRPr/>
            </a:pPr>
            <a:r>
              <a:rPr lang="zh-CN" altLang="en-US" sz="2800" smtClean="0"/>
              <a:t>另一类应该是事业心比较强的院长，希望医院能获得超常规的发展，因而采用非采购模式。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3400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zh-CN" altLang="en-US" smtClean="0"/>
              <a:t>医疗器械租赁应注意的问题 </a:t>
            </a:r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1752600"/>
            <a:ext cx="8229600" cy="45307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zh-CN" altLang="en-US" smtClean="0"/>
              <a:t>投资安全性问题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zh-CN" altLang="en-US" smtClean="0"/>
              <a:t>（</a:t>
            </a:r>
            <a:r>
              <a:rPr lang="en-US" altLang="zh-CN" smtClean="0"/>
              <a:t>1</a:t>
            </a:r>
            <a:r>
              <a:rPr lang="zh-CN" altLang="en-US" smtClean="0"/>
              <a:t>）投资项目选择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zh-CN" altLang="en-US" smtClean="0"/>
              <a:t>             学术、医疗需求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zh-CN" altLang="en-US" smtClean="0"/>
              <a:t>（</a:t>
            </a:r>
            <a:r>
              <a:rPr lang="en-US" altLang="zh-CN" smtClean="0"/>
              <a:t>2</a:t>
            </a:r>
            <a:r>
              <a:rPr lang="zh-CN" altLang="en-US" smtClean="0"/>
              <a:t>）使用者或医院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zh-CN" altLang="en-US" smtClean="0"/>
              <a:t>        学术带头人真实水平、院长支持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zh-CN" altLang="en-US" smtClean="0"/>
              <a:t>遵循风险共担，利益共享的原则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zh-CN" altLang="en-US" smtClean="0"/>
              <a:t>医疗设备的先进性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zh-CN" altLang="en-US" smtClean="0"/>
              <a:t>政策风险</a:t>
            </a:r>
          </a:p>
          <a:p>
            <a:pPr eaLnBrk="1" hangingPunct="1">
              <a:lnSpc>
                <a:spcPct val="90000"/>
              </a:lnSpc>
              <a:defRPr/>
            </a:pPr>
            <a:endParaRPr lang="en-US" altLang="zh-CN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Rectangle 4"/>
          <p:cNvSpPr>
            <a:spLocks noGrp="1" noChangeArrowheads="1"/>
          </p:cNvSpPr>
          <p:nvPr>
            <p:ph type="ctrTitle"/>
          </p:nvPr>
        </p:nvSpPr>
        <p:spPr>
          <a:xfrm>
            <a:off x="990600" y="2438400"/>
            <a:ext cx="7772400" cy="1736725"/>
          </a:xfrm>
        </p:spPr>
        <p:txBody>
          <a:bodyPr/>
          <a:lstStyle/>
          <a:p>
            <a:pPr eaLnBrk="1" hangingPunct="1">
              <a:defRPr/>
            </a:pPr>
            <a:r>
              <a:rPr lang="zh-CN" altLang="en-US" sz="7200" smtClean="0"/>
              <a:t>谢    谢！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aple">
  <a:themeElements>
    <a:clrScheme name="Maple 1">
      <a:dk1>
        <a:srgbClr val="BB5F03"/>
      </a:dk1>
      <a:lt1>
        <a:srgbClr val="FFFFFF"/>
      </a:lt1>
      <a:dk2>
        <a:srgbClr val="993300"/>
      </a:dk2>
      <a:lt2>
        <a:srgbClr val="FEEC94"/>
      </a:lt2>
      <a:accent1>
        <a:srgbClr val="FF9900"/>
      </a:accent1>
      <a:accent2>
        <a:srgbClr val="B76A03"/>
      </a:accent2>
      <a:accent3>
        <a:srgbClr val="CAADAA"/>
      </a:accent3>
      <a:accent4>
        <a:srgbClr val="DADADA"/>
      </a:accent4>
      <a:accent5>
        <a:srgbClr val="FFCAAA"/>
      </a:accent5>
      <a:accent6>
        <a:srgbClr val="A65F02"/>
      </a:accent6>
      <a:hlink>
        <a:srgbClr val="FFFFCC"/>
      </a:hlink>
      <a:folHlink>
        <a:srgbClr val="CCCC00"/>
      </a:folHlink>
    </a:clrScheme>
    <a:fontScheme name="Maple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aple 1">
        <a:dk1>
          <a:srgbClr val="BB5F03"/>
        </a:dk1>
        <a:lt1>
          <a:srgbClr val="FFFFFF"/>
        </a:lt1>
        <a:dk2>
          <a:srgbClr val="993300"/>
        </a:dk2>
        <a:lt2>
          <a:srgbClr val="FEEC94"/>
        </a:lt2>
        <a:accent1>
          <a:srgbClr val="FF9900"/>
        </a:accent1>
        <a:accent2>
          <a:srgbClr val="B76A03"/>
        </a:accent2>
        <a:accent3>
          <a:srgbClr val="CAADAA"/>
        </a:accent3>
        <a:accent4>
          <a:srgbClr val="DADADA"/>
        </a:accent4>
        <a:accent5>
          <a:srgbClr val="FFCAAA"/>
        </a:accent5>
        <a:accent6>
          <a:srgbClr val="A65F02"/>
        </a:accent6>
        <a:hlink>
          <a:srgbClr val="FFFFCC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ple 2">
        <a:dk1>
          <a:srgbClr val="EA9306"/>
        </a:dk1>
        <a:lt1>
          <a:srgbClr val="FFFFFF"/>
        </a:lt1>
        <a:dk2>
          <a:srgbClr val="FAC120"/>
        </a:dk2>
        <a:lt2>
          <a:srgbClr val="FFFDD1"/>
        </a:lt2>
        <a:accent1>
          <a:srgbClr val="CC6600"/>
        </a:accent1>
        <a:accent2>
          <a:srgbClr val="FF9933"/>
        </a:accent2>
        <a:accent3>
          <a:srgbClr val="FCDDAB"/>
        </a:accent3>
        <a:accent4>
          <a:srgbClr val="DADADA"/>
        </a:accent4>
        <a:accent5>
          <a:srgbClr val="E2B8AA"/>
        </a:accent5>
        <a:accent6>
          <a:srgbClr val="E78A2D"/>
        </a:accent6>
        <a:hlink>
          <a:srgbClr val="A50021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ple 3">
        <a:dk1>
          <a:srgbClr val="000000"/>
        </a:dk1>
        <a:lt1>
          <a:srgbClr val="FFFFCC"/>
        </a:lt1>
        <a:dk2>
          <a:srgbClr val="A26D18"/>
        </a:dk2>
        <a:lt2>
          <a:srgbClr val="F9D793"/>
        </a:lt2>
        <a:accent1>
          <a:srgbClr val="FFD05B"/>
        </a:accent1>
        <a:accent2>
          <a:srgbClr val="FEE1A8"/>
        </a:accent2>
        <a:accent3>
          <a:srgbClr val="FFFFE2"/>
        </a:accent3>
        <a:accent4>
          <a:srgbClr val="000000"/>
        </a:accent4>
        <a:accent5>
          <a:srgbClr val="FFE4B5"/>
        </a:accent5>
        <a:accent6>
          <a:srgbClr val="E6CC98"/>
        </a:accent6>
        <a:hlink>
          <a:srgbClr val="FF0000"/>
        </a:hlink>
        <a:folHlink>
          <a:srgbClr val="CC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ple 4">
        <a:dk1>
          <a:srgbClr val="008000"/>
        </a:dk1>
        <a:lt1>
          <a:srgbClr val="FFFFFF"/>
        </a:lt1>
        <a:dk2>
          <a:srgbClr val="005800"/>
        </a:dk2>
        <a:lt2>
          <a:srgbClr val="FFFFCC"/>
        </a:lt2>
        <a:accent1>
          <a:srgbClr val="00CC99"/>
        </a:accent1>
        <a:accent2>
          <a:srgbClr val="007825"/>
        </a:accent2>
        <a:accent3>
          <a:srgbClr val="AAB4AA"/>
        </a:accent3>
        <a:accent4>
          <a:srgbClr val="DADADA"/>
        </a:accent4>
        <a:accent5>
          <a:srgbClr val="AAE2CA"/>
        </a:accent5>
        <a:accent6>
          <a:srgbClr val="006C20"/>
        </a:accent6>
        <a:hlink>
          <a:srgbClr val="9966FF"/>
        </a:hlink>
        <a:folHlink>
          <a:srgbClr val="99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ple 5">
        <a:dk1>
          <a:srgbClr val="56925A"/>
        </a:dk1>
        <a:lt1>
          <a:srgbClr val="FFFFFF"/>
        </a:lt1>
        <a:dk2>
          <a:srgbClr val="6FB56D"/>
        </a:dk2>
        <a:lt2>
          <a:srgbClr val="FFFFCC"/>
        </a:lt2>
        <a:accent1>
          <a:srgbClr val="2B877C"/>
        </a:accent1>
        <a:accent2>
          <a:srgbClr val="5A9A5F"/>
        </a:accent2>
        <a:accent3>
          <a:srgbClr val="BBD7BA"/>
        </a:accent3>
        <a:accent4>
          <a:srgbClr val="DADADA"/>
        </a:accent4>
        <a:accent5>
          <a:srgbClr val="ACC3BF"/>
        </a:accent5>
        <a:accent6>
          <a:srgbClr val="518B55"/>
        </a:accent6>
        <a:hlink>
          <a:srgbClr val="99FF33"/>
        </a:hlink>
        <a:folHlink>
          <a:srgbClr val="CC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ple 6">
        <a:dk1>
          <a:srgbClr val="006699"/>
        </a:dk1>
        <a:lt1>
          <a:srgbClr val="FFFFFF"/>
        </a:lt1>
        <a:dk2>
          <a:srgbClr val="006666"/>
        </a:dk2>
        <a:lt2>
          <a:srgbClr val="CCECFF"/>
        </a:lt2>
        <a:accent1>
          <a:srgbClr val="00CCFF"/>
        </a:accent1>
        <a:accent2>
          <a:srgbClr val="017A83"/>
        </a:accent2>
        <a:accent3>
          <a:srgbClr val="AAB8B8"/>
        </a:accent3>
        <a:accent4>
          <a:srgbClr val="DADADA"/>
        </a:accent4>
        <a:accent5>
          <a:srgbClr val="AAE2FF"/>
        </a:accent5>
        <a:accent6>
          <a:srgbClr val="016E76"/>
        </a:accent6>
        <a:hlink>
          <a:srgbClr val="FFFFCC"/>
        </a:hlink>
        <a:folHlink>
          <a:srgbClr val="99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ple 7">
        <a:dk1>
          <a:srgbClr val="80ACC4"/>
        </a:dk1>
        <a:lt1>
          <a:srgbClr val="FFFFFF"/>
        </a:lt1>
        <a:dk2>
          <a:srgbClr val="B3D1DF"/>
        </a:dk2>
        <a:lt2>
          <a:srgbClr val="FFFFFF"/>
        </a:lt2>
        <a:accent1>
          <a:srgbClr val="5089A8"/>
        </a:accent1>
        <a:accent2>
          <a:srgbClr val="BBC6DB"/>
        </a:accent2>
        <a:accent3>
          <a:srgbClr val="D6E5EC"/>
        </a:accent3>
        <a:accent4>
          <a:srgbClr val="DADADA"/>
        </a:accent4>
        <a:accent5>
          <a:srgbClr val="B3C4D1"/>
        </a:accent5>
        <a:accent6>
          <a:srgbClr val="A9B3C6"/>
        </a:accent6>
        <a:hlink>
          <a:srgbClr val="0000FF"/>
        </a:hlink>
        <a:folHlink>
          <a:srgbClr val="0066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ple 8">
        <a:dk1>
          <a:srgbClr val="5700AE"/>
        </a:dk1>
        <a:lt1>
          <a:srgbClr val="FFFFFF"/>
        </a:lt1>
        <a:dk2>
          <a:srgbClr val="7301CB"/>
        </a:dk2>
        <a:lt2>
          <a:srgbClr val="C5C5FF"/>
        </a:lt2>
        <a:accent1>
          <a:srgbClr val="9999FF"/>
        </a:accent1>
        <a:accent2>
          <a:srgbClr val="7000E0"/>
        </a:accent2>
        <a:accent3>
          <a:srgbClr val="BCAAE2"/>
        </a:accent3>
        <a:accent4>
          <a:srgbClr val="DADADA"/>
        </a:accent4>
        <a:accent5>
          <a:srgbClr val="CACAFF"/>
        </a:accent5>
        <a:accent6>
          <a:srgbClr val="6500CB"/>
        </a:accent6>
        <a:hlink>
          <a:srgbClr val="99F3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ple 9">
        <a:dk1>
          <a:srgbClr val="003366"/>
        </a:dk1>
        <a:lt1>
          <a:srgbClr val="FFFFFF"/>
        </a:lt1>
        <a:dk2>
          <a:srgbClr val="003366"/>
        </a:dk2>
        <a:lt2>
          <a:srgbClr val="CBD5DF"/>
        </a:lt2>
        <a:accent1>
          <a:srgbClr val="A9BEE9"/>
        </a:accent1>
        <a:accent2>
          <a:srgbClr val="D6E4F2"/>
        </a:accent2>
        <a:accent3>
          <a:srgbClr val="FFFFFF"/>
        </a:accent3>
        <a:accent4>
          <a:srgbClr val="002A56"/>
        </a:accent4>
        <a:accent5>
          <a:srgbClr val="D1DBF2"/>
        </a:accent5>
        <a:accent6>
          <a:srgbClr val="C2CFDB"/>
        </a:accent6>
        <a:hlink>
          <a:srgbClr val="0000CC"/>
        </a:hlink>
        <a:folHlink>
          <a:srgbClr val="8668E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Maple</Template>
  <TotalTime>1300</TotalTime>
  <Words>1248</Words>
  <Application>Microsoft Office PowerPoint</Application>
  <PresentationFormat>全屏显示(4:3)</PresentationFormat>
  <Paragraphs>80</Paragraphs>
  <Slides>20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25" baseType="lpstr">
      <vt:lpstr>Wingdings</vt:lpstr>
      <vt:lpstr>宋体</vt:lpstr>
      <vt:lpstr>Arial</vt:lpstr>
      <vt:lpstr>Times New Roman</vt:lpstr>
      <vt:lpstr>Maple</vt:lpstr>
      <vt:lpstr>医疗器械销售模式简介</vt:lpstr>
      <vt:lpstr>医疗器械行业背景</vt:lpstr>
      <vt:lpstr>PowerPoint 演示文稿</vt:lpstr>
      <vt:lpstr>医疗器械分类</vt:lpstr>
      <vt:lpstr>按设备成本分类</vt:lpstr>
      <vt:lpstr>目前医院设备采购模式分类</vt:lpstr>
      <vt:lpstr>耗材类及常规使用的小设备采购流程</vt:lpstr>
      <vt:lpstr>大设备的采购流程 </vt:lpstr>
      <vt:lpstr>非采购模式的内在需求 </vt:lpstr>
      <vt:lpstr>非采购模式的外在需求 </vt:lpstr>
      <vt:lpstr>医疗设备融资租赁市场分析 </vt:lpstr>
      <vt:lpstr>进行医疗器械租赁的方法 </vt:lpstr>
      <vt:lpstr>融资租赁形式的选择</vt:lpstr>
      <vt:lpstr>融资租赁的赢利模式设计 </vt:lpstr>
      <vt:lpstr>经营租赁形式的选择</vt:lpstr>
      <vt:lpstr>设备投放模式</vt:lpstr>
      <vt:lpstr>租赁物与承租人分析 </vt:lpstr>
      <vt:lpstr>二、承租人分析 </vt:lpstr>
      <vt:lpstr>医疗器械租赁应注意的问题 </vt:lpstr>
      <vt:lpstr>谢    谢！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yangfeng</dc:creator>
  <cp:lastModifiedBy>张艳坤</cp:lastModifiedBy>
  <cp:revision>16</cp:revision>
  <cp:lastPrinted>1601-01-01T00:00:00Z</cp:lastPrinted>
  <dcterms:created xsi:type="dcterms:W3CDTF">2010-05-07T02:04:43Z</dcterms:created>
  <dcterms:modified xsi:type="dcterms:W3CDTF">2015-05-17T15:49:20Z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