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1E466B-98B7-468B-870D-5A68691B55C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EFC9AAB-5503-4FDA-9423-86E976DC7AFB}" type="asst">
      <dgm:prSet phldrT="[文本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r>
            <a:rPr lang="zh-CN" altLang="en-US" sz="1600" b="1" cap="none" spc="0" smtClean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</a:rPr>
            <a:t>融资租赁</a:t>
          </a:r>
          <a:endParaRPr lang="zh-CN" altLang="en-US" sz="1600" b="1" cap="none" spc="0">
            <a:ln w="18415" cmpd="sng">
              <a:noFill/>
              <a:prstDash val="solid"/>
            </a:ln>
            <a:solidFill>
              <a:schemeClr val="tx1"/>
            </a:solidFill>
            <a:effectLst/>
            <a:latin typeface="微软雅黑" pitchFamily="34" charset="-122"/>
            <a:ea typeface="微软雅黑" pitchFamily="34" charset="-122"/>
          </a:endParaRPr>
        </a:p>
      </dgm:t>
    </dgm:pt>
    <dgm:pt modelId="{1BE94741-9CAE-4424-A179-DB3270A1AFA0}" type="parTrans" cxnId="{E8BFAA38-29FB-417D-9496-34A751A8ADEC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92FFB376-E50C-4BED-954B-7D3C668E22CC}" type="sibTrans" cxnId="{E8BFAA38-29FB-417D-9496-34A751A8ADEC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38349C83-4F2B-4D5A-BB8E-536A5D30F943}">
      <dgm:prSet phldrT="[文本]" custT="1"/>
      <dgm:spPr/>
      <dgm:t>
        <a:bodyPr/>
        <a:lstStyle/>
        <a:p>
          <a:r>
            <a:rPr lang="en-US" altLang="zh-CN" sz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smtClean="0">
              <a:latin typeface="微软雅黑" pitchFamily="34" charset="-122"/>
              <a:ea typeface="微软雅黑" pitchFamily="34" charset="-122"/>
            </a:rPr>
            <a:t>子公司           （卢森堡）</a:t>
          </a:r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BE6D9D85-9374-47CD-8A0C-D9B55474EAB0}" type="parTrans" cxnId="{BDEB56CA-9F2A-4AA7-B7AC-F9129735CD70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DAEA2F16-12D4-431E-8AB8-119F9CAAD95D}" type="sibTrans" cxnId="{BDEB56CA-9F2A-4AA7-B7AC-F9129735CD70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EA4F494B-2A42-48CB-ABF5-DE00F994CCEB}">
      <dgm:prSet phldrT="[文本]" custT="1"/>
      <dgm:spPr/>
      <dgm:t>
        <a:bodyPr/>
        <a:lstStyle/>
        <a:p>
          <a:r>
            <a:rPr lang="en-US" altLang="zh-CN" sz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smtClean="0">
              <a:latin typeface="微软雅黑" pitchFamily="34" charset="-122"/>
              <a:ea typeface="微软雅黑" pitchFamily="34" charset="-122"/>
            </a:rPr>
            <a:t>子公司           （澳大利亚）</a:t>
          </a:r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6B868A37-3E6C-4B64-830F-197926F18E70}" type="parTrans" cxnId="{C89E5E54-91FF-4DB7-88A8-C03CCDF4A792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1BEE9725-8D8D-45C4-A151-B830E5D594B6}" type="sibTrans" cxnId="{C89E5E54-91FF-4DB7-88A8-C03CCDF4A792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0A6EE3DA-489C-4B48-93EF-B170C76565FA}">
      <dgm:prSet phldrT="[文本]" custT="1"/>
      <dgm:spPr/>
      <dgm:t>
        <a:bodyPr/>
        <a:lstStyle/>
        <a:p>
          <a:r>
            <a:rPr lang="en-US" altLang="zh-CN" sz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smtClean="0">
              <a:latin typeface="微软雅黑" pitchFamily="34" charset="-122"/>
              <a:ea typeface="微软雅黑" pitchFamily="34" charset="-122"/>
            </a:rPr>
            <a:t>子公司         （美国）</a:t>
          </a:r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F43ADF9A-9CEA-440A-B423-3D80B6F5E760}" type="parTrans" cxnId="{BFEE5887-136F-4BAC-8023-87C6BA00D36E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FE155E8A-F40A-49D1-8776-3E3F62E0B373}" type="sibTrans" cxnId="{BFEE5887-136F-4BAC-8023-87C6BA00D36E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78930E2B-CD91-4A1B-AE23-89A3917C9A4C}" type="asst">
      <dgm:prSet phldrT="[文本]" custT="1"/>
      <dgm:spPr/>
      <dgm:t>
        <a:bodyPr/>
        <a:lstStyle/>
        <a:p>
          <a:pPr>
            <a:lnSpc>
              <a:spcPct val="100000"/>
            </a:lnSpc>
          </a:pPr>
          <a:r>
            <a:rPr lang="zh-CN" altLang="en-US" sz="1400" b="1" smtClean="0">
              <a:latin typeface="微软雅黑" pitchFamily="34" charset="-122"/>
              <a:ea typeface="微软雅黑" pitchFamily="34" charset="-122"/>
            </a:rPr>
            <a:t>国际租赁（香港母公司</a:t>
          </a:r>
          <a:r>
            <a:rPr lang="zh-CN" altLang="en-US" sz="1400" b="1" smtClean="0">
              <a:latin typeface="微软雅黑" pitchFamily="34" charset="-122"/>
              <a:ea typeface="微软雅黑" pitchFamily="34" charset="-122"/>
            </a:rPr>
            <a:t>）</a:t>
          </a:r>
          <a:endParaRPr lang="zh-CN" altLang="en-US" sz="1400" b="1">
            <a:latin typeface="微软雅黑" pitchFamily="34" charset="-122"/>
            <a:ea typeface="微软雅黑" pitchFamily="34" charset="-122"/>
          </a:endParaRPr>
        </a:p>
      </dgm:t>
    </dgm:pt>
    <dgm:pt modelId="{4AF5A6A5-0A6A-499E-A7A1-714AF8C5C760}" type="parTrans" cxnId="{6D4297F0-1A89-439A-8171-CE41DE62EEE9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B748F2D4-9EC1-4487-8115-BECC10CE2572}" type="sibTrans" cxnId="{6D4297F0-1A89-439A-8171-CE41DE62EEE9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66A9B0CF-90BF-4922-BD30-D66308558AC1}">
      <dgm:prSet phldrT="[文本]" custT="1"/>
      <dgm:spPr/>
      <dgm:t>
        <a:bodyPr/>
        <a:lstStyle/>
        <a:p>
          <a:r>
            <a:rPr lang="en-US" altLang="zh-CN" sz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smtClean="0">
              <a:latin typeface="微软雅黑" pitchFamily="34" charset="-122"/>
              <a:ea typeface="微软雅黑" pitchFamily="34" charset="-122"/>
            </a:rPr>
            <a:t>子公司         （希腊）</a:t>
          </a:r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37078810-D565-4C9C-9DB2-AC9D44EA768B}" type="parTrans" cxnId="{5FF35754-8A26-4FAD-A4C6-23EC48D73960}">
      <dgm:prSet/>
      <dgm:spPr/>
      <dgm:t>
        <a:bodyPr/>
        <a:lstStyle/>
        <a:p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53B7889D-E6CE-4B14-A760-78BBBFC116E4}" type="sibTrans" cxnId="{5FF35754-8A26-4FAD-A4C6-23EC48D73960}">
      <dgm:prSet/>
      <dgm:spPr/>
      <dgm:t>
        <a:bodyPr/>
        <a:lstStyle/>
        <a:p>
          <a:endParaRPr lang="zh-CN" altLang="en-US">
            <a:latin typeface="微软雅黑" pitchFamily="34" charset="-122"/>
            <a:ea typeface="微软雅黑" pitchFamily="34" charset="-122"/>
          </a:endParaRPr>
        </a:p>
      </dgm:t>
    </dgm:pt>
    <dgm:pt modelId="{F5DF0328-C958-4D51-98DD-71EAD4476356}">
      <dgm:prSet phldrT="[文本]" custT="1"/>
      <dgm:spPr/>
      <dgm:t>
        <a:bodyPr/>
        <a:lstStyle/>
        <a:p>
          <a:r>
            <a:rPr lang="en-US" altLang="zh-CN" sz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smtClean="0">
              <a:latin typeface="微软雅黑" pitchFamily="34" charset="-122"/>
              <a:ea typeface="微软雅黑" pitchFamily="34" charset="-122"/>
            </a:rPr>
            <a:t>子公司（</a:t>
          </a:r>
          <a:r>
            <a:rPr lang="en-US" altLang="zh-CN" sz="1200" smtClean="0">
              <a:latin typeface="微软雅黑" pitchFamily="34" charset="-122"/>
              <a:ea typeface="微软雅黑" pitchFamily="34" charset="-122"/>
            </a:rPr>
            <a:t>……</a:t>
          </a:r>
          <a:r>
            <a:rPr lang="zh-CN" altLang="en-US" sz="1200" smtClean="0">
              <a:latin typeface="微软雅黑" pitchFamily="34" charset="-122"/>
              <a:ea typeface="微软雅黑" pitchFamily="34" charset="-122"/>
            </a:rPr>
            <a:t>）</a:t>
          </a:r>
          <a:endParaRPr lang="zh-CN" altLang="en-US" sz="1200">
            <a:latin typeface="微软雅黑" pitchFamily="34" charset="-122"/>
            <a:ea typeface="微软雅黑" pitchFamily="34" charset="-122"/>
          </a:endParaRPr>
        </a:p>
      </dgm:t>
    </dgm:pt>
    <dgm:pt modelId="{02383CB9-3E7F-44DD-B0CA-1CC55D1A1724}" type="parTrans" cxnId="{B7E00D45-E823-4681-90F6-B8354DABEC59}">
      <dgm:prSet/>
      <dgm:spPr/>
      <dgm:t>
        <a:bodyPr/>
        <a:lstStyle/>
        <a:p>
          <a:endParaRPr lang="zh-CN" altLang="en-US"/>
        </a:p>
      </dgm:t>
    </dgm:pt>
    <dgm:pt modelId="{8FDFEC62-2199-4EBA-98C2-7692CC6D3718}" type="sibTrans" cxnId="{B7E00D45-E823-4681-90F6-B8354DABEC59}">
      <dgm:prSet/>
      <dgm:spPr/>
      <dgm:t>
        <a:bodyPr/>
        <a:lstStyle/>
        <a:p>
          <a:endParaRPr lang="zh-CN" altLang="en-US"/>
        </a:p>
      </dgm:t>
    </dgm:pt>
    <dgm:pt modelId="{E37E2134-A453-45C0-B43F-9553B4F46022}" type="pres">
      <dgm:prSet presAssocID="{451E466B-98B7-468B-870D-5A68691B55C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5C53970C-7126-4855-B5C2-299C95C54268}" type="pres">
      <dgm:prSet presAssocID="{0EFC9AAB-5503-4FDA-9423-86E976DC7AFB}" presName="hierRoot1" presStyleCnt="0">
        <dgm:presLayoutVars>
          <dgm:hierBranch val="init"/>
        </dgm:presLayoutVars>
      </dgm:prSet>
      <dgm:spPr/>
    </dgm:pt>
    <dgm:pt modelId="{24C2E0AA-8151-49E3-B05D-EB41DEA6379A}" type="pres">
      <dgm:prSet presAssocID="{0EFC9AAB-5503-4FDA-9423-86E976DC7AFB}" presName="rootComposite1" presStyleCnt="0"/>
      <dgm:spPr/>
    </dgm:pt>
    <dgm:pt modelId="{AC82E0FE-36D1-4B46-A3E9-2B16FB86BBFA}" type="pres">
      <dgm:prSet presAssocID="{0EFC9AAB-5503-4FDA-9423-86E976DC7AFB}" presName="rootText1" presStyleLbl="node0" presStyleIdx="0" presStyleCnt="2" custScaleX="149995" custLinFactX="68385" custLinFactY="-25420" custLinFactNeighborX="100000" custLinFactNeighborY="-10000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8B95D7B-65E0-45E0-AF43-CB9E18E017D1}" type="pres">
      <dgm:prSet presAssocID="{0EFC9AAB-5503-4FDA-9423-86E976DC7AFB}" presName="rootConnector1" presStyleLbl="asst0" presStyleIdx="0" presStyleCnt="0"/>
      <dgm:spPr/>
      <dgm:t>
        <a:bodyPr/>
        <a:lstStyle/>
        <a:p>
          <a:endParaRPr lang="zh-CN" altLang="en-US"/>
        </a:p>
      </dgm:t>
    </dgm:pt>
    <dgm:pt modelId="{D6417794-C065-40EC-A287-642BB8E78821}" type="pres">
      <dgm:prSet presAssocID="{0EFC9AAB-5503-4FDA-9423-86E976DC7AFB}" presName="hierChild2" presStyleCnt="0"/>
      <dgm:spPr/>
    </dgm:pt>
    <dgm:pt modelId="{8886CB6D-179C-40DA-95FC-26759204E5CB}" type="pres">
      <dgm:prSet presAssocID="{0EFC9AAB-5503-4FDA-9423-86E976DC7AFB}" presName="hierChild3" presStyleCnt="0"/>
      <dgm:spPr/>
    </dgm:pt>
    <dgm:pt modelId="{2EF4F883-FCC7-4A58-B78F-2CDFD51CAB06}" type="pres">
      <dgm:prSet presAssocID="{78930E2B-CD91-4A1B-AE23-89A3917C9A4C}" presName="hierRoot1" presStyleCnt="0">
        <dgm:presLayoutVars>
          <dgm:hierBranch val="init"/>
        </dgm:presLayoutVars>
      </dgm:prSet>
      <dgm:spPr/>
    </dgm:pt>
    <dgm:pt modelId="{3D207DEA-C21F-4C90-9A8C-7329058A298F}" type="pres">
      <dgm:prSet presAssocID="{78930E2B-CD91-4A1B-AE23-89A3917C9A4C}" presName="rootComposite1" presStyleCnt="0"/>
      <dgm:spPr/>
    </dgm:pt>
    <dgm:pt modelId="{2F261431-A0EC-4899-A7FE-9338408BAB40}" type="pres">
      <dgm:prSet presAssocID="{78930E2B-CD91-4A1B-AE23-89A3917C9A4C}" presName="rootText1" presStyleLbl="node0" presStyleIdx="1" presStyleCnt="2" custScaleX="144480" custScaleY="10993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434533E-7D3F-47ED-8325-EDC42A3AD959}" type="pres">
      <dgm:prSet presAssocID="{78930E2B-CD91-4A1B-AE23-89A3917C9A4C}" presName="rootConnector1" presStyleLbl="asst0" presStyleIdx="0" presStyleCnt="0"/>
      <dgm:spPr/>
      <dgm:t>
        <a:bodyPr/>
        <a:lstStyle/>
        <a:p>
          <a:endParaRPr lang="zh-CN" altLang="en-US"/>
        </a:p>
      </dgm:t>
    </dgm:pt>
    <dgm:pt modelId="{BC4D4BC3-4CFC-479D-8AF0-03C1A5395CBB}" type="pres">
      <dgm:prSet presAssocID="{78930E2B-CD91-4A1B-AE23-89A3917C9A4C}" presName="hierChild2" presStyleCnt="0"/>
      <dgm:spPr/>
    </dgm:pt>
    <dgm:pt modelId="{3CE4C7EE-AD49-47FB-A407-92EB3FB067DE}" type="pres">
      <dgm:prSet presAssocID="{BE6D9D85-9374-47CD-8A0C-D9B55474EAB0}" presName="Name37" presStyleLbl="parChTrans1D2" presStyleIdx="0" presStyleCnt="5"/>
      <dgm:spPr/>
      <dgm:t>
        <a:bodyPr/>
        <a:lstStyle/>
        <a:p>
          <a:endParaRPr lang="zh-CN" altLang="en-US"/>
        </a:p>
      </dgm:t>
    </dgm:pt>
    <dgm:pt modelId="{CACE31DA-E52C-47E7-9655-0B01DC6051C1}" type="pres">
      <dgm:prSet presAssocID="{38349C83-4F2B-4D5A-BB8E-536A5D30F943}" presName="hierRoot2" presStyleCnt="0">
        <dgm:presLayoutVars>
          <dgm:hierBranch val="init"/>
        </dgm:presLayoutVars>
      </dgm:prSet>
      <dgm:spPr/>
    </dgm:pt>
    <dgm:pt modelId="{87750B88-3FCA-489E-83C1-55B94C08B095}" type="pres">
      <dgm:prSet presAssocID="{38349C83-4F2B-4D5A-BB8E-536A5D30F943}" presName="rootComposite" presStyleCnt="0"/>
      <dgm:spPr/>
    </dgm:pt>
    <dgm:pt modelId="{98A23172-B91F-428B-A9E3-955F38EDB8C7}" type="pres">
      <dgm:prSet presAssocID="{38349C83-4F2B-4D5A-BB8E-536A5D30F943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43E902C-EB28-4307-9982-672768416BE7}" type="pres">
      <dgm:prSet presAssocID="{38349C83-4F2B-4D5A-BB8E-536A5D30F943}" presName="rootConnector" presStyleLbl="node2" presStyleIdx="0" presStyleCnt="5"/>
      <dgm:spPr/>
      <dgm:t>
        <a:bodyPr/>
        <a:lstStyle/>
        <a:p>
          <a:endParaRPr lang="zh-CN" altLang="en-US"/>
        </a:p>
      </dgm:t>
    </dgm:pt>
    <dgm:pt modelId="{03679343-E2DE-44C6-8C42-4D1FDA59B1EB}" type="pres">
      <dgm:prSet presAssocID="{38349C83-4F2B-4D5A-BB8E-536A5D30F943}" presName="hierChild4" presStyleCnt="0"/>
      <dgm:spPr/>
    </dgm:pt>
    <dgm:pt modelId="{015B5CB7-F24E-4C02-BA97-C52A146A0BF3}" type="pres">
      <dgm:prSet presAssocID="{38349C83-4F2B-4D5A-BB8E-536A5D30F943}" presName="hierChild5" presStyleCnt="0"/>
      <dgm:spPr/>
    </dgm:pt>
    <dgm:pt modelId="{895A069D-760B-446B-BB3F-BDB2980BB802}" type="pres">
      <dgm:prSet presAssocID="{6B868A37-3E6C-4B64-830F-197926F18E70}" presName="Name37" presStyleLbl="parChTrans1D2" presStyleIdx="1" presStyleCnt="5"/>
      <dgm:spPr/>
      <dgm:t>
        <a:bodyPr/>
        <a:lstStyle/>
        <a:p>
          <a:endParaRPr lang="zh-CN" altLang="en-US"/>
        </a:p>
      </dgm:t>
    </dgm:pt>
    <dgm:pt modelId="{A25AB754-E4B7-46D0-8C6F-4D6AB3457ABA}" type="pres">
      <dgm:prSet presAssocID="{EA4F494B-2A42-48CB-ABF5-DE00F994CCEB}" presName="hierRoot2" presStyleCnt="0">
        <dgm:presLayoutVars>
          <dgm:hierBranch val="init"/>
        </dgm:presLayoutVars>
      </dgm:prSet>
      <dgm:spPr/>
    </dgm:pt>
    <dgm:pt modelId="{CF5F0A15-DEDF-4175-9DA3-200C433CD373}" type="pres">
      <dgm:prSet presAssocID="{EA4F494B-2A42-48CB-ABF5-DE00F994CCEB}" presName="rootComposite" presStyleCnt="0"/>
      <dgm:spPr/>
    </dgm:pt>
    <dgm:pt modelId="{6AFE2D18-AE69-4422-BBCC-ABF240BE763E}" type="pres">
      <dgm:prSet presAssocID="{EA4F494B-2A42-48CB-ABF5-DE00F994CCEB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964E6F9-DF7E-44FE-80C7-F34F67524516}" type="pres">
      <dgm:prSet presAssocID="{EA4F494B-2A42-48CB-ABF5-DE00F994CCEB}" presName="rootConnector" presStyleLbl="node2" presStyleIdx="1" presStyleCnt="5"/>
      <dgm:spPr/>
      <dgm:t>
        <a:bodyPr/>
        <a:lstStyle/>
        <a:p>
          <a:endParaRPr lang="zh-CN" altLang="en-US"/>
        </a:p>
      </dgm:t>
    </dgm:pt>
    <dgm:pt modelId="{67C99E7D-AC0A-46AF-88A0-61E60F757AA2}" type="pres">
      <dgm:prSet presAssocID="{EA4F494B-2A42-48CB-ABF5-DE00F994CCEB}" presName="hierChild4" presStyleCnt="0"/>
      <dgm:spPr/>
    </dgm:pt>
    <dgm:pt modelId="{25456EAF-926D-408D-BF6D-DD24F536FB70}" type="pres">
      <dgm:prSet presAssocID="{EA4F494B-2A42-48CB-ABF5-DE00F994CCEB}" presName="hierChild5" presStyleCnt="0"/>
      <dgm:spPr/>
    </dgm:pt>
    <dgm:pt modelId="{3930C23E-6591-4791-A98A-B78C2EBC338C}" type="pres">
      <dgm:prSet presAssocID="{F43ADF9A-9CEA-440A-B423-3D80B6F5E760}" presName="Name37" presStyleLbl="parChTrans1D2" presStyleIdx="2" presStyleCnt="5"/>
      <dgm:spPr/>
      <dgm:t>
        <a:bodyPr/>
        <a:lstStyle/>
        <a:p>
          <a:endParaRPr lang="zh-CN" altLang="en-US"/>
        </a:p>
      </dgm:t>
    </dgm:pt>
    <dgm:pt modelId="{E72E803C-AB4E-4E6A-A294-163876639CC4}" type="pres">
      <dgm:prSet presAssocID="{0A6EE3DA-489C-4B48-93EF-B170C76565FA}" presName="hierRoot2" presStyleCnt="0">
        <dgm:presLayoutVars>
          <dgm:hierBranch val="init"/>
        </dgm:presLayoutVars>
      </dgm:prSet>
      <dgm:spPr/>
    </dgm:pt>
    <dgm:pt modelId="{B434BFD5-DCB5-4932-B608-1119D29530C0}" type="pres">
      <dgm:prSet presAssocID="{0A6EE3DA-489C-4B48-93EF-B170C76565FA}" presName="rootComposite" presStyleCnt="0"/>
      <dgm:spPr/>
    </dgm:pt>
    <dgm:pt modelId="{B63C75B1-62B3-4BE6-8EE6-22BB14D2B0CD}" type="pres">
      <dgm:prSet presAssocID="{0A6EE3DA-489C-4B48-93EF-B170C76565FA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775CD7B-9342-4F12-AA15-A7D3997B2087}" type="pres">
      <dgm:prSet presAssocID="{0A6EE3DA-489C-4B48-93EF-B170C76565FA}" presName="rootConnector" presStyleLbl="node2" presStyleIdx="2" presStyleCnt="5"/>
      <dgm:spPr/>
      <dgm:t>
        <a:bodyPr/>
        <a:lstStyle/>
        <a:p>
          <a:endParaRPr lang="zh-CN" altLang="en-US"/>
        </a:p>
      </dgm:t>
    </dgm:pt>
    <dgm:pt modelId="{877BC42F-AC87-4D8B-921B-50305C29E3C6}" type="pres">
      <dgm:prSet presAssocID="{0A6EE3DA-489C-4B48-93EF-B170C76565FA}" presName="hierChild4" presStyleCnt="0"/>
      <dgm:spPr/>
    </dgm:pt>
    <dgm:pt modelId="{71D5E4B3-BB66-41D8-BBF7-CEB7C4AC786F}" type="pres">
      <dgm:prSet presAssocID="{0A6EE3DA-489C-4B48-93EF-B170C76565FA}" presName="hierChild5" presStyleCnt="0"/>
      <dgm:spPr/>
    </dgm:pt>
    <dgm:pt modelId="{EDEC875C-3943-4328-918D-E98F9A2EC4D0}" type="pres">
      <dgm:prSet presAssocID="{37078810-D565-4C9C-9DB2-AC9D44EA768B}" presName="Name37" presStyleLbl="parChTrans1D2" presStyleIdx="3" presStyleCnt="5"/>
      <dgm:spPr/>
      <dgm:t>
        <a:bodyPr/>
        <a:lstStyle/>
        <a:p>
          <a:endParaRPr lang="zh-CN" altLang="en-US"/>
        </a:p>
      </dgm:t>
    </dgm:pt>
    <dgm:pt modelId="{A6AD65F9-267A-44D0-8F25-0AA15E7F5BA0}" type="pres">
      <dgm:prSet presAssocID="{66A9B0CF-90BF-4922-BD30-D66308558AC1}" presName="hierRoot2" presStyleCnt="0">
        <dgm:presLayoutVars>
          <dgm:hierBranch val="init"/>
        </dgm:presLayoutVars>
      </dgm:prSet>
      <dgm:spPr/>
    </dgm:pt>
    <dgm:pt modelId="{40F495A9-5A04-46D9-9255-7D430EA06E0C}" type="pres">
      <dgm:prSet presAssocID="{66A9B0CF-90BF-4922-BD30-D66308558AC1}" presName="rootComposite" presStyleCnt="0"/>
      <dgm:spPr/>
    </dgm:pt>
    <dgm:pt modelId="{08E572E4-A351-43BE-A458-AE165EDB313A}" type="pres">
      <dgm:prSet presAssocID="{66A9B0CF-90BF-4922-BD30-D66308558AC1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5DFDEBB-A917-4B93-B8A0-23968DD4F9B7}" type="pres">
      <dgm:prSet presAssocID="{66A9B0CF-90BF-4922-BD30-D66308558AC1}" presName="rootConnector" presStyleLbl="node2" presStyleIdx="3" presStyleCnt="5"/>
      <dgm:spPr/>
      <dgm:t>
        <a:bodyPr/>
        <a:lstStyle/>
        <a:p>
          <a:endParaRPr lang="zh-CN" altLang="en-US"/>
        </a:p>
      </dgm:t>
    </dgm:pt>
    <dgm:pt modelId="{E2F62B9B-A296-467A-9118-42C368BDBCB6}" type="pres">
      <dgm:prSet presAssocID="{66A9B0CF-90BF-4922-BD30-D66308558AC1}" presName="hierChild4" presStyleCnt="0"/>
      <dgm:spPr/>
    </dgm:pt>
    <dgm:pt modelId="{7C9A1E6D-E838-498B-9DA2-5BCD3CE5DE66}" type="pres">
      <dgm:prSet presAssocID="{66A9B0CF-90BF-4922-BD30-D66308558AC1}" presName="hierChild5" presStyleCnt="0"/>
      <dgm:spPr/>
    </dgm:pt>
    <dgm:pt modelId="{0122EB50-D165-424D-8C79-A507031F7E21}" type="pres">
      <dgm:prSet presAssocID="{02383CB9-3E7F-44DD-B0CA-1CC55D1A1724}" presName="Name37" presStyleLbl="parChTrans1D2" presStyleIdx="4" presStyleCnt="5"/>
      <dgm:spPr/>
      <dgm:t>
        <a:bodyPr/>
        <a:lstStyle/>
        <a:p>
          <a:endParaRPr lang="zh-CN" altLang="en-US"/>
        </a:p>
      </dgm:t>
    </dgm:pt>
    <dgm:pt modelId="{D68CE585-9C28-4390-A97D-2667761B37D6}" type="pres">
      <dgm:prSet presAssocID="{F5DF0328-C958-4D51-98DD-71EAD4476356}" presName="hierRoot2" presStyleCnt="0">
        <dgm:presLayoutVars>
          <dgm:hierBranch val="init"/>
        </dgm:presLayoutVars>
      </dgm:prSet>
      <dgm:spPr/>
    </dgm:pt>
    <dgm:pt modelId="{4D5F7258-B551-4AF1-BA39-F1B45DA96BD1}" type="pres">
      <dgm:prSet presAssocID="{F5DF0328-C958-4D51-98DD-71EAD4476356}" presName="rootComposite" presStyleCnt="0"/>
      <dgm:spPr/>
    </dgm:pt>
    <dgm:pt modelId="{F628BF55-E5D3-4D22-A56D-22F98BE830FB}" type="pres">
      <dgm:prSet presAssocID="{F5DF0328-C958-4D51-98DD-71EAD4476356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3FC2EBD-E3D3-4E5A-95D8-25DE348178F3}" type="pres">
      <dgm:prSet presAssocID="{F5DF0328-C958-4D51-98DD-71EAD4476356}" presName="rootConnector" presStyleLbl="node2" presStyleIdx="4" presStyleCnt="5"/>
      <dgm:spPr/>
      <dgm:t>
        <a:bodyPr/>
        <a:lstStyle/>
        <a:p>
          <a:endParaRPr lang="zh-CN" altLang="en-US"/>
        </a:p>
      </dgm:t>
    </dgm:pt>
    <dgm:pt modelId="{5EC09EE6-713F-41C6-9319-F23E128411C1}" type="pres">
      <dgm:prSet presAssocID="{F5DF0328-C958-4D51-98DD-71EAD4476356}" presName="hierChild4" presStyleCnt="0"/>
      <dgm:spPr/>
    </dgm:pt>
    <dgm:pt modelId="{C8CBE750-52DB-4D67-89C0-5173F0BDAF86}" type="pres">
      <dgm:prSet presAssocID="{F5DF0328-C958-4D51-98DD-71EAD4476356}" presName="hierChild5" presStyleCnt="0"/>
      <dgm:spPr/>
    </dgm:pt>
    <dgm:pt modelId="{4DB772B4-98BE-4EF4-82DF-213E4AD8FE5D}" type="pres">
      <dgm:prSet presAssocID="{78930E2B-CD91-4A1B-AE23-89A3917C9A4C}" presName="hierChild3" presStyleCnt="0"/>
      <dgm:spPr/>
    </dgm:pt>
  </dgm:ptLst>
  <dgm:cxnLst>
    <dgm:cxn modelId="{BFEE5887-136F-4BAC-8023-87C6BA00D36E}" srcId="{78930E2B-CD91-4A1B-AE23-89A3917C9A4C}" destId="{0A6EE3DA-489C-4B48-93EF-B170C76565FA}" srcOrd="2" destOrd="0" parTransId="{F43ADF9A-9CEA-440A-B423-3D80B6F5E760}" sibTransId="{FE155E8A-F40A-49D1-8776-3E3F62E0B373}"/>
    <dgm:cxn modelId="{5FF35754-8A26-4FAD-A4C6-23EC48D73960}" srcId="{78930E2B-CD91-4A1B-AE23-89A3917C9A4C}" destId="{66A9B0CF-90BF-4922-BD30-D66308558AC1}" srcOrd="3" destOrd="0" parTransId="{37078810-D565-4C9C-9DB2-AC9D44EA768B}" sibTransId="{53B7889D-E6CE-4B14-A760-78BBBFC116E4}"/>
    <dgm:cxn modelId="{86A14C64-83D4-436F-9254-92D78238F7DE}" type="presOf" srcId="{EA4F494B-2A42-48CB-ABF5-DE00F994CCEB}" destId="{3964E6F9-DF7E-44FE-80C7-F34F67524516}" srcOrd="1" destOrd="0" presId="urn:microsoft.com/office/officeart/2005/8/layout/orgChart1"/>
    <dgm:cxn modelId="{7C27AE5E-CCCC-4A7F-9521-1B07E72C933D}" type="presOf" srcId="{78930E2B-CD91-4A1B-AE23-89A3917C9A4C}" destId="{2F261431-A0EC-4899-A7FE-9338408BAB40}" srcOrd="0" destOrd="0" presId="urn:microsoft.com/office/officeart/2005/8/layout/orgChart1"/>
    <dgm:cxn modelId="{9FBE4DEB-D7F9-43E8-9460-6B9744BDC241}" type="presOf" srcId="{37078810-D565-4C9C-9DB2-AC9D44EA768B}" destId="{EDEC875C-3943-4328-918D-E98F9A2EC4D0}" srcOrd="0" destOrd="0" presId="urn:microsoft.com/office/officeart/2005/8/layout/orgChart1"/>
    <dgm:cxn modelId="{416BB8F2-6E2B-4367-A3FB-E0F404EC7807}" type="presOf" srcId="{F43ADF9A-9CEA-440A-B423-3D80B6F5E760}" destId="{3930C23E-6591-4791-A98A-B78C2EBC338C}" srcOrd="0" destOrd="0" presId="urn:microsoft.com/office/officeart/2005/8/layout/orgChart1"/>
    <dgm:cxn modelId="{B57651B3-24BB-43D5-BAED-B7A2F07DD8EA}" type="presOf" srcId="{66A9B0CF-90BF-4922-BD30-D66308558AC1}" destId="{08E572E4-A351-43BE-A458-AE165EDB313A}" srcOrd="0" destOrd="0" presId="urn:microsoft.com/office/officeart/2005/8/layout/orgChart1"/>
    <dgm:cxn modelId="{404A5624-98B8-49D2-BF60-E1D149FB3D5B}" type="presOf" srcId="{0A6EE3DA-489C-4B48-93EF-B170C76565FA}" destId="{4775CD7B-9342-4F12-AA15-A7D3997B2087}" srcOrd="1" destOrd="0" presId="urn:microsoft.com/office/officeart/2005/8/layout/orgChart1"/>
    <dgm:cxn modelId="{A6DAE4B4-2D04-474D-B980-9CECDFAADE33}" type="presOf" srcId="{02383CB9-3E7F-44DD-B0CA-1CC55D1A1724}" destId="{0122EB50-D165-424D-8C79-A507031F7E21}" srcOrd="0" destOrd="0" presId="urn:microsoft.com/office/officeart/2005/8/layout/orgChart1"/>
    <dgm:cxn modelId="{6D4297F0-1A89-439A-8171-CE41DE62EEE9}" srcId="{451E466B-98B7-468B-870D-5A68691B55CF}" destId="{78930E2B-CD91-4A1B-AE23-89A3917C9A4C}" srcOrd="1" destOrd="0" parTransId="{4AF5A6A5-0A6A-499E-A7A1-714AF8C5C760}" sibTransId="{B748F2D4-9EC1-4487-8115-BECC10CE2572}"/>
    <dgm:cxn modelId="{A3F4BEF0-3346-463B-9AF3-BA8EAE63780D}" type="presOf" srcId="{78930E2B-CD91-4A1B-AE23-89A3917C9A4C}" destId="{A434533E-7D3F-47ED-8325-EDC42A3AD959}" srcOrd="1" destOrd="0" presId="urn:microsoft.com/office/officeart/2005/8/layout/orgChart1"/>
    <dgm:cxn modelId="{5CBBF6EB-1876-42DA-BB83-B552F775C35A}" type="presOf" srcId="{451E466B-98B7-468B-870D-5A68691B55CF}" destId="{E37E2134-A453-45C0-B43F-9553B4F46022}" srcOrd="0" destOrd="0" presId="urn:microsoft.com/office/officeart/2005/8/layout/orgChart1"/>
    <dgm:cxn modelId="{E8BFAA38-29FB-417D-9496-34A751A8ADEC}" srcId="{451E466B-98B7-468B-870D-5A68691B55CF}" destId="{0EFC9AAB-5503-4FDA-9423-86E976DC7AFB}" srcOrd="0" destOrd="0" parTransId="{1BE94741-9CAE-4424-A179-DB3270A1AFA0}" sibTransId="{92FFB376-E50C-4BED-954B-7D3C668E22CC}"/>
    <dgm:cxn modelId="{BDEB56CA-9F2A-4AA7-B7AC-F9129735CD70}" srcId="{78930E2B-CD91-4A1B-AE23-89A3917C9A4C}" destId="{38349C83-4F2B-4D5A-BB8E-536A5D30F943}" srcOrd="0" destOrd="0" parTransId="{BE6D9D85-9374-47CD-8A0C-D9B55474EAB0}" sibTransId="{DAEA2F16-12D4-431E-8AB8-119F9CAAD95D}"/>
    <dgm:cxn modelId="{6259ADEC-C328-453A-96B8-C6C916114025}" type="presOf" srcId="{EA4F494B-2A42-48CB-ABF5-DE00F994CCEB}" destId="{6AFE2D18-AE69-4422-BBCC-ABF240BE763E}" srcOrd="0" destOrd="0" presId="urn:microsoft.com/office/officeart/2005/8/layout/orgChart1"/>
    <dgm:cxn modelId="{C0870DD9-D11D-42CD-8AC6-F46C8AF55332}" type="presOf" srcId="{38349C83-4F2B-4D5A-BB8E-536A5D30F943}" destId="{643E902C-EB28-4307-9982-672768416BE7}" srcOrd="1" destOrd="0" presId="urn:microsoft.com/office/officeart/2005/8/layout/orgChart1"/>
    <dgm:cxn modelId="{C89E5E54-91FF-4DB7-88A8-C03CCDF4A792}" srcId="{78930E2B-CD91-4A1B-AE23-89A3917C9A4C}" destId="{EA4F494B-2A42-48CB-ABF5-DE00F994CCEB}" srcOrd="1" destOrd="0" parTransId="{6B868A37-3E6C-4B64-830F-197926F18E70}" sibTransId="{1BEE9725-8D8D-45C4-A151-B830E5D594B6}"/>
    <dgm:cxn modelId="{A366F138-16EE-45E2-8D8F-9DCFFF379567}" type="presOf" srcId="{6B868A37-3E6C-4B64-830F-197926F18E70}" destId="{895A069D-760B-446B-BB3F-BDB2980BB802}" srcOrd="0" destOrd="0" presId="urn:microsoft.com/office/officeart/2005/8/layout/orgChart1"/>
    <dgm:cxn modelId="{AC6FA80F-FA4E-44E6-AEE9-01E4F37B3BC7}" type="presOf" srcId="{F5DF0328-C958-4D51-98DD-71EAD4476356}" destId="{F3FC2EBD-E3D3-4E5A-95D8-25DE348178F3}" srcOrd="1" destOrd="0" presId="urn:microsoft.com/office/officeart/2005/8/layout/orgChart1"/>
    <dgm:cxn modelId="{806B65A0-4DAC-4E08-A797-3E47C9951AE5}" type="presOf" srcId="{0EFC9AAB-5503-4FDA-9423-86E976DC7AFB}" destId="{08B95D7B-65E0-45E0-AF43-CB9E18E017D1}" srcOrd="1" destOrd="0" presId="urn:microsoft.com/office/officeart/2005/8/layout/orgChart1"/>
    <dgm:cxn modelId="{63F21D75-3287-4F95-BD54-E29C207CD218}" type="presOf" srcId="{0A6EE3DA-489C-4B48-93EF-B170C76565FA}" destId="{B63C75B1-62B3-4BE6-8EE6-22BB14D2B0CD}" srcOrd="0" destOrd="0" presId="urn:microsoft.com/office/officeart/2005/8/layout/orgChart1"/>
    <dgm:cxn modelId="{B7E00D45-E823-4681-90F6-B8354DABEC59}" srcId="{78930E2B-CD91-4A1B-AE23-89A3917C9A4C}" destId="{F5DF0328-C958-4D51-98DD-71EAD4476356}" srcOrd="4" destOrd="0" parTransId="{02383CB9-3E7F-44DD-B0CA-1CC55D1A1724}" sibTransId="{8FDFEC62-2199-4EBA-98C2-7692CC6D3718}"/>
    <dgm:cxn modelId="{4B433043-7FE6-485A-8189-3E5DE35E0024}" type="presOf" srcId="{66A9B0CF-90BF-4922-BD30-D66308558AC1}" destId="{45DFDEBB-A917-4B93-B8A0-23968DD4F9B7}" srcOrd="1" destOrd="0" presId="urn:microsoft.com/office/officeart/2005/8/layout/orgChart1"/>
    <dgm:cxn modelId="{BF4717C1-7A5F-4D7D-B5FA-2BE66311BB8C}" type="presOf" srcId="{F5DF0328-C958-4D51-98DD-71EAD4476356}" destId="{F628BF55-E5D3-4D22-A56D-22F98BE830FB}" srcOrd="0" destOrd="0" presId="urn:microsoft.com/office/officeart/2005/8/layout/orgChart1"/>
    <dgm:cxn modelId="{CC1814A5-3166-4589-8625-E1ABBC9098CE}" type="presOf" srcId="{0EFC9AAB-5503-4FDA-9423-86E976DC7AFB}" destId="{AC82E0FE-36D1-4B46-A3E9-2B16FB86BBFA}" srcOrd="0" destOrd="0" presId="urn:microsoft.com/office/officeart/2005/8/layout/orgChart1"/>
    <dgm:cxn modelId="{0C5A443F-1C2C-4750-8708-75DACD82E635}" type="presOf" srcId="{38349C83-4F2B-4D5A-BB8E-536A5D30F943}" destId="{98A23172-B91F-428B-A9E3-955F38EDB8C7}" srcOrd="0" destOrd="0" presId="urn:microsoft.com/office/officeart/2005/8/layout/orgChart1"/>
    <dgm:cxn modelId="{C4577227-7086-4F10-AD13-9B7B2B21F462}" type="presOf" srcId="{BE6D9D85-9374-47CD-8A0C-D9B55474EAB0}" destId="{3CE4C7EE-AD49-47FB-A407-92EB3FB067DE}" srcOrd="0" destOrd="0" presId="urn:microsoft.com/office/officeart/2005/8/layout/orgChart1"/>
    <dgm:cxn modelId="{C3E4D814-E502-4C56-A42E-0F1D2EC382EA}" type="presParOf" srcId="{E37E2134-A453-45C0-B43F-9553B4F46022}" destId="{5C53970C-7126-4855-B5C2-299C95C54268}" srcOrd="0" destOrd="0" presId="urn:microsoft.com/office/officeart/2005/8/layout/orgChart1"/>
    <dgm:cxn modelId="{4A797EE2-F237-4CC2-8606-E71B7B1909D0}" type="presParOf" srcId="{5C53970C-7126-4855-B5C2-299C95C54268}" destId="{24C2E0AA-8151-49E3-B05D-EB41DEA6379A}" srcOrd="0" destOrd="0" presId="urn:microsoft.com/office/officeart/2005/8/layout/orgChart1"/>
    <dgm:cxn modelId="{519C734F-8D9C-42A1-8A51-40E401AAB997}" type="presParOf" srcId="{24C2E0AA-8151-49E3-B05D-EB41DEA6379A}" destId="{AC82E0FE-36D1-4B46-A3E9-2B16FB86BBFA}" srcOrd="0" destOrd="0" presId="urn:microsoft.com/office/officeart/2005/8/layout/orgChart1"/>
    <dgm:cxn modelId="{F2DF3DFF-7826-426F-AB34-57ADB9597732}" type="presParOf" srcId="{24C2E0AA-8151-49E3-B05D-EB41DEA6379A}" destId="{08B95D7B-65E0-45E0-AF43-CB9E18E017D1}" srcOrd="1" destOrd="0" presId="urn:microsoft.com/office/officeart/2005/8/layout/orgChart1"/>
    <dgm:cxn modelId="{71FC733B-338C-4042-BB9E-2EE3DC220EFF}" type="presParOf" srcId="{5C53970C-7126-4855-B5C2-299C95C54268}" destId="{D6417794-C065-40EC-A287-642BB8E78821}" srcOrd="1" destOrd="0" presId="urn:microsoft.com/office/officeart/2005/8/layout/orgChart1"/>
    <dgm:cxn modelId="{349F4B80-7073-4C24-9C8F-3C2B5DDAFFEB}" type="presParOf" srcId="{5C53970C-7126-4855-B5C2-299C95C54268}" destId="{8886CB6D-179C-40DA-95FC-26759204E5CB}" srcOrd="2" destOrd="0" presId="urn:microsoft.com/office/officeart/2005/8/layout/orgChart1"/>
    <dgm:cxn modelId="{249AF1F9-E776-4A01-8E1E-A48BE1CE455B}" type="presParOf" srcId="{E37E2134-A453-45C0-B43F-9553B4F46022}" destId="{2EF4F883-FCC7-4A58-B78F-2CDFD51CAB06}" srcOrd="1" destOrd="0" presId="urn:microsoft.com/office/officeart/2005/8/layout/orgChart1"/>
    <dgm:cxn modelId="{576648E5-7E23-4A88-9F9F-D4C79980B197}" type="presParOf" srcId="{2EF4F883-FCC7-4A58-B78F-2CDFD51CAB06}" destId="{3D207DEA-C21F-4C90-9A8C-7329058A298F}" srcOrd="0" destOrd="0" presId="urn:microsoft.com/office/officeart/2005/8/layout/orgChart1"/>
    <dgm:cxn modelId="{B2F7FD6D-30C9-4B15-B9D8-D87AC7AE1DF8}" type="presParOf" srcId="{3D207DEA-C21F-4C90-9A8C-7329058A298F}" destId="{2F261431-A0EC-4899-A7FE-9338408BAB40}" srcOrd="0" destOrd="0" presId="urn:microsoft.com/office/officeart/2005/8/layout/orgChart1"/>
    <dgm:cxn modelId="{E516719A-CD98-4CF5-9B76-638A9A2FA4FD}" type="presParOf" srcId="{3D207DEA-C21F-4C90-9A8C-7329058A298F}" destId="{A434533E-7D3F-47ED-8325-EDC42A3AD959}" srcOrd="1" destOrd="0" presId="urn:microsoft.com/office/officeart/2005/8/layout/orgChart1"/>
    <dgm:cxn modelId="{D96DBF9E-F87F-4CC7-86F1-2C50ECC444B1}" type="presParOf" srcId="{2EF4F883-FCC7-4A58-B78F-2CDFD51CAB06}" destId="{BC4D4BC3-4CFC-479D-8AF0-03C1A5395CBB}" srcOrd="1" destOrd="0" presId="urn:microsoft.com/office/officeart/2005/8/layout/orgChart1"/>
    <dgm:cxn modelId="{C2187243-2C82-469D-9AD3-763E75EB90A0}" type="presParOf" srcId="{BC4D4BC3-4CFC-479D-8AF0-03C1A5395CBB}" destId="{3CE4C7EE-AD49-47FB-A407-92EB3FB067DE}" srcOrd="0" destOrd="0" presId="urn:microsoft.com/office/officeart/2005/8/layout/orgChart1"/>
    <dgm:cxn modelId="{B8668772-71AE-4A99-BB36-D78095741C4F}" type="presParOf" srcId="{BC4D4BC3-4CFC-479D-8AF0-03C1A5395CBB}" destId="{CACE31DA-E52C-47E7-9655-0B01DC6051C1}" srcOrd="1" destOrd="0" presId="urn:microsoft.com/office/officeart/2005/8/layout/orgChart1"/>
    <dgm:cxn modelId="{3C2D750C-7C8A-4848-87D3-908FDDD90CE0}" type="presParOf" srcId="{CACE31DA-E52C-47E7-9655-0B01DC6051C1}" destId="{87750B88-3FCA-489E-83C1-55B94C08B095}" srcOrd="0" destOrd="0" presId="urn:microsoft.com/office/officeart/2005/8/layout/orgChart1"/>
    <dgm:cxn modelId="{915BAB24-E182-4402-8642-E11AD31135F8}" type="presParOf" srcId="{87750B88-3FCA-489E-83C1-55B94C08B095}" destId="{98A23172-B91F-428B-A9E3-955F38EDB8C7}" srcOrd="0" destOrd="0" presId="urn:microsoft.com/office/officeart/2005/8/layout/orgChart1"/>
    <dgm:cxn modelId="{D010B369-1543-49FC-B4D4-126A27F34696}" type="presParOf" srcId="{87750B88-3FCA-489E-83C1-55B94C08B095}" destId="{643E902C-EB28-4307-9982-672768416BE7}" srcOrd="1" destOrd="0" presId="urn:microsoft.com/office/officeart/2005/8/layout/orgChart1"/>
    <dgm:cxn modelId="{73C44901-A4CD-4FDA-A6AE-CB251B2D7EE5}" type="presParOf" srcId="{CACE31DA-E52C-47E7-9655-0B01DC6051C1}" destId="{03679343-E2DE-44C6-8C42-4D1FDA59B1EB}" srcOrd="1" destOrd="0" presId="urn:microsoft.com/office/officeart/2005/8/layout/orgChart1"/>
    <dgm:cxn modelId="{C0206FF9-C881-4577-AF69-7837746343E5}" type="presParOf" srcId="{CACE31DA-E52C-47E7-9655-0B01DC6051C1}" destId="{015B5CB7-F24E-4C02-BA97-C52A146A0BF3}" srcOrd="2" destOrd="0" presId="urn:microsoft.com/office/officeart/2005/8/layout/orgChart1"/>
    <dgm:cxn modelId="{C44401C4-1106-47C3-925B-040E92DD46DF}" type="presParOf" srcId="{BC4D4BC3-4CFC-479D-8AF0-03C1A5395CBB}" destId="{895A069D-760B-446B-BB3F-BDB2980BB802}" srcOrd="2" destOrd="0" presId="urn:microsoft.com/office/officeart/2005/8/layout/orgChart1"/>
    <dgm:cxn modelId="{F95C71F8-FB5E-45B8-93BE-F8CABB51FD08}" type="presParOf" srcId="{BC4D4BC3-4CFC-479D-8AF0-03C1A5395CBB}" destId="{A25AB754-E4B7-46D0-8C6F-4D6AB3457ABA}" srcOrd="3" destOrd="0" presId="urn:microsoft.com/office/officeart/2005/8/layout/orgChart1"/>
    <dgm:cxn modelId="{9B1DFA0D-E815-4F56-940F-D30397963E37}" type="presParOf" srcId="{A25AB754-E4B7-46D0-8C6F-4D6AB3457ABA}" destId="{CF5F0A15-DEDF-4175-9DA3-200C433CD373}" srcOrd="0" destOrd="0" presId="urn:microsoft.com/office/officeart/2005/8/layout/orgChart1"/>
    <dgm:cxn modelId="{F4DCACDE-E85B-4963-ACC6-A07AEA6857D1}" type="presParOf" srcId="{CF5F0A15-DEDF-4175-9DA3-200C433CD373}" destId="{6AFE2D18-AE69-4422-BBCC-ABF240BE763E}" srcOrd="0" destOrd="0" presId="urn:microsoft.com/office/officeart/2005/8/layout/orgChart1"/>
    <dgm:cxn modelId="{808070D7-2D09-4F04-94DF-02C0DEFB62B8}" type="presParOf" srcId="{CF5F0A15-DEDF-4175-9DA3-200C433CD373}" destId="{3964E6F9-DF7E-44FE-80C7-F34F67524516}" srcOrd="1" destOrd="0" presId="urn:microsoft.com/office/officeart/2005/8/layout/orgChart1"/>
    <dgm:cxn modelId="{4E6E947B-6F8B-48DB-8FD6-220A89C5E233}" type="presParOf" srcId="{A25AB754-E4B7-46D0-8C6F-4D6AB3457ABA}" destId="{67C99E7D-AC0A-46AF-88A0-61E60F757AA2}" srcOrd="1" destOrd="0" presId="urn:microsoft.com/office/officeart/2005/8/layout/orgChart1"/>
    <dgm:cxn modelId="{51055CBE-5AC8-4466-8505-574C9609E8AB}" type="presParOf" srcId="{A25AB754-E4B7-46D0-8C6F-4D6AB3457ABA}" destId="{25456EAF-926D-408D-BF6D-DD24F536FB70}" srcOrd="2" destOrd="0" presId="urn:microsoft.com/office/officeart/2005/8/layout/orgChart1"/>
    <dgm:cxn modelId="{99D2D894-6644-495B-A45E-3D18B1E02FC0}" type="presParOf" srcId="{BC4D4BC3-4CFC-479D-8AF0-03C1A5395CBB}" destId="{3930C23E-6591-4791-A98A-B78C2EBC338C}" srcOrd="4" destOrd="0" presId="urn:microsoft.com/office/officeart/2005/8/layout/orgChart1"/>
    <dgm:cxn modelId="{DB313AE6-D5F5-4D16-9D9F-365DB0656E5A}" type="presParOf" srcId="{BC4D4BC3-4CFC-479D-8AF0-03C1A5395CBB}" destId="{E72E803C-AB4E-4E6A-A294-163876639CC4}" srcOrd="5" destOrd="0" presId="urn:microsoft.com/office/officeart/2005/8/layout/orgChart1"/>
    <dgm:cxn modelId="{41DF8AA1-B469-44C0-B445-7633D8309F2B}" type="presParOf" srcId="{E72E803C-AB4E-4E6A-A294-163876639CC4}" destId="{B434BFD5-DCB5-4932-B608-1119D29530C0}" srcOrd="0" destOrd="0" presId="urn:microsoft.com/office/officeart/2005/8/layout/orgChart1"/>
    <dgm:cxn modelId="{05BE2E46-7657-4ECE-8EFF-D7F52D8143BA}" type="presParOf" srcId="{B434BFD5-DCB5-4932-B608-1119D29530C0}" destId="{B63C75B1-62B3-4BE6-8EE6-22BB14D2B0CD}" srcOrd="0" destOrd="0" presId="urn:microsoft.com/office/officeart/2005/8/layout/orgChart1"/>
    <dgm:cxn modelId="{DAA2BFFB-BAEB-4AE0-9294-4BB7EFA0F869}" type="presParOf" srcId="{B434BFD5-DCB5-4932-B608-1119D29530C0}" destId="{4775CD7B-9342-4F12-AA15-A7D3997B2087}" srcOrd="1" destOrd="0" presId="urn:microsoft.com/office/officeart/2005/8/layout/orgChart1"/>
    <dgm:cxn modelId="{C3A6B103-1CEE-427B-A44A-A20A885BB87F}" type="presParOf" srcId="{E72E803C-AB4E-4E6A-A294-163876639CC4}" destId="{877BC42F-AC87-4D8B-921B-50305C29E3C6}" srcOrd="1" destOrd="0" presId="urn:microsoft.com/office/officeart/2005/8/layout/orgChart1"/>
    <dgm:cxn modelId="{1086D37F-4BEE-4192-A737-991FAC123B4B}" type="presParOf" srcId="{E72E803C-AB4E-4E6A-A294-163876639CC4}" destId="{71D5E4B3-BB66-41D8-BBF7-CEB7C4AC786F}" srcOrd="2" destOrd="0" presId="urn:microsoft.com/office/officeart/2005/8/layout/orgChart1"/>
    <dgm:cxn modelId="{B17432E9-CE19-4F2A-8925-9A50E3581984}" type="presParOf" srcId="{BC4D4BC3-4CFC-479D-8AF0-03C1A5395CBB}" destId="{EDEC875C-3943-4328-918D-E98F9A2EC4D0}" srcOrd="6" destOrd="0" presId="urn:microsoft.com/office/officeart/2005/8/layout/orgChart1"/>
    <dgm:cxn modelId="{A810D0C4-54BE-40E3-B5C0-C5324CFF7D30}" type="presParOf" srcId="{BC4D4BC3-4CFC-479D-8AF0-03C1A5395CBB}" destId="{A6AD65F9-267A-44D0-8F25-0AA15E7F5BA0}" srcOrd="7" destOrd="0" presId="urn:microsoft.com/office/officeart/2005/8/layout/orgChart1"/>
    <dgm:cxn modelId="{AAFEDD67-0EEF-498D-9EBB-E214D8B3B91A}" type="presParOf" srcId="{A6AD65F9-267A-44D0-8F25-0AA15E7F5BA0}" destId="{40F495A9-5A04-46D9-9255-7D430EA06E0C}" srcOrd="0" destOrd="0" presId="urn:microsoft.com/office/officeart/2005/8/layout/orgChart1"/>
    <dgm:cxn modelId="{3898254C-AD5A-43BD-AC93-797637339E36}" type="presParOf" srcId="{40F495A9-5A04-46D9-9255-7D430EA06E0C}" destId="{08E572E4-A351-43BE-A458-AE165EDB313A}" srcOrd="0" destOrd="0" presId="urn:microsoft.com/office/officeart/2005/8/layout/orgChart1"/>
    <dgm:cxn modelId="{61101CAB-38E0-4B22-9180-752F0EA0714B}" type="presParOf" srcId="{40F495A9-5A04-46D9-9255-7D430EA06E0C}" destId="{45DFDEBB-A917-4B93-B8A0-23968DD4F9B7}" srcOrd="1" destOrd="0" presId="urn:microsoft.com/office/officeart/2005/8/layout/orgChart1"/>
    <dgm:cxn modelId="{32549553-9DDF-4AF9-8D5C-7140778A03CD}" type="presParOf" srcId="{A6AD65F9-267A-44D0-8F25-0AA15E7F5BA0}" destId="{E2F62B9B-A296-467A-9118-42C368BDBCB6}" srcOrd="1" destOrd="0" presId="urn:microsoft.com/office/officeart/2005/8/layout/orgChart1"/>
    <dgm:cxn modelId="{1767F14A-E68C-44C6-BFF7-8D46FCCD7D35}" type="presParOf" srcId="{A6AD65F9-267A-44D0-8F25-0AA15E7F5BA0}" destId="{7C9A1E6D-E838-498B-9DA2-5BCD3CE5DE66}" srcOrd="2" destOrd="0" presId="urn:microsoft.com/office/officeart/2005/8/layout/orgChart1"/>
    <dgm:cxn modelId="{4A283D74-8F49-4996-AAB3-26ABCA25EED1}" type="presParOf" srcId="{BC4D4BC3-4CFC-479D-8AF0-03C1A5395CBB}" destId="{0122EB50-D165-424D-8C79-A507031F7E21}" srcOrd="8" destOrd="0" presId="urn:microsoft.com/office/officeart/2005/8/layout/orgChart1"/>
    <dgm:cxn modelId="{1094EA94-D7ED-4048-A18D-A5B671001315}" type="presParOf" srcId="{BC4D4BC3-4CFC-479D-8AF0-03C1A5395CBB}" destId="{D68CE585-9C28-4390-A97D-2667761B37D6}" srcOrd="9" destOrd="0" presId="urn:microsoft.com/office/officeart/2005/8/layout/orgChart1"/>
    <dgm:cxn modelId="{D63E31DC-5A38-4BC5-8559-C8E95F820D9C}" type="presParOf" srcId="{D68CE585-9C28-4390-A97D-2667761B37D6}" destId="{4D5F7258-B551-4AF1-BA39-F1B45DA96BD1}" srcOrd="0" destOrd="0" presId="urn:microsoft.com/office/officeart/2005/8/layout/orgChart1"/>
    <dgm:cxn modelId="{6768D563-E887-41A7-8A30-61EBE3C91176}" type="presParOf" srcId="{4D5F7258-B551-4AF1-BA39-F1B45DA96BD1}" destId="{F628BF55-E5D3-4D22-A56D-22F98BE830FB}" srcOrd="0" destOrd="0" presId="urn:microsoft.com/office/officeart/2005/8/layout/orgChart1"/>
    <dgm:cxn modelId="{ABE64A3E-C724-4BC6-99AF-54F1CF67F6CF}" type="presParOf" srcId="{4D5F7258-B551-4AF1-BA39-F1B45DA96BD1}" destId="{F3FC2EBD-E3D3-4E5A-95D8-25DE348178F3}" srcOrd="1" destOrd="0" presId="urn:microsoft.com/office/officeart/2005/8/layout/orgChart1"/>
    <dgm:cxn modelId="{C3C0F4C2-F2CC-465F-B8EB-0A50E76C4CF1}" type="presParOf" srcId="{D68CE585-9C28-4390-A97D-2667761B37D6}" destId="{5EC09EE6-713F-41C6-9319-F23E128411C1}" srcOrd="1" destOrd="0" presId="urn:microsoft.com/office/officeart/2005/8/layout/orgChart1"/>
    <dgm:cxn modelId="{8D0E0590-8B15-4A03-AE22-A657A6E29004}" type="presParOf" srcId="{D68CE585-9C28-4390-A97D-2667761B37D6}" destId="{C8CBE750-52DB-4D67-89C0-5173F0BDAF86}" srcOrd="2" destOrd="0" presId="urn:microsoft.com/office/officeart/2005/8/layout/orgChart1"/>
    <dgm:cxn modelId="{4C60B795-9BFF-4542-B822-45B9ABEFADE2}" type="presParOf" srcId="{2EF4F883-FCC7-4A58-B78F-2CDFD51CAB06}" destId="{4DB772B4-98BE-4EF4-82DF-213E4AD8FE5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22EB50-D165-424D-8C79-A507031F7E21}">
      <dsp:nvSpPr>
        <dsp:cNvPr id="0" name=""/>
        <dsp:cNvSpPr/>
      </dsp:nvSpPr>
      <dsp:spPr>
        <a:xfrm>
          <a:off x="4212468" y="2512670"/>
          <a:ext cx="3490558" cy="302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1449"/>
              </a:lnTo>
              <a:lnTo>
                <a:pt x="3490558" y="151449"/>
              </a:lnTo>
              <a:lnTo>
                <a:pt x="3490558" y="3028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EC875C-3943-4328-918D-E98F9A2EC4D0}">
      <dsp:nvSpPr>
        <dsp:cNvPr id="0" name=""/>
        <dsp:cNvSpPr/>
      </dsp:nvSpPr>
      <dsp:spPr>
        <a:xfrm>
          <a:off x="4212468" y="2512670"/>
          <a:ext cx="1745279" cy="302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1449"/>
              </a:lnTo>
              <a:lnTo>
                <a:pt x="1745279" y="151449"/>
              </a:lnTo>
              <a:lnTo>
                <a:pt x="1745279" y="3028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30C23E-6591-4791-A98A-B78C2EBC338C}">
      <dsp:nvSpPr>
        <dsp:cNvPr id="0" name=""/>
        <dsp:cNvSpPr/>
      </dsp:nvSpPr>
      <dsp:spPr>
        <a:xfrm>
          <a:off x="4166748" y="2512670"/>
          <a:ext cx="91440" cy="30289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28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5A069D-760B-446B-BB3F-BDB2980BB802}">
      <dsp:nvSpPr>
        <dsp:cNvPr id="0" name=""/>
        <dsp:cNvSpPr/>
      </dsp:nvSpPr>
      <dsp:spPr>
        <a:xfrm>
          <a:off x="2467188" y="2512670"/>
          <a:ext cx="1745279" cy="302899"/>
        </a:xfrm>
        <a:custGeom>
          <a:avLst/>
          <a:gdLst/>
          <a:ahLst/>
          <a:cxnLst/>
          <a:rect l="0" t="0" r="0" b="0"/>
          <a:pathLst>
            <a:path>
              <a:moveTo>
                <a:pt x="1745279" y="0"/>
              </a:moveTo>
              <a:lnTo>
                <a:pt x="1745279" y="151449"/>
              </a:lnTo>
              <a:lnTo>
                <a:pt x="0" y="151449"/>
              </a:lnTo>
              <a:lnTo>
                <a:pt x="0" y="3028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E4C7EE-AD49-47FB-A407-92EB3FB067DE}">
      <dsp:nvSpPr>
        <dsp:cNvPr id="0" name=""/>
        <dsp:cNvSpPr/>
      </dsp:nvSpPr>
      <dsp:spPr>
        <a:xfrm>
          <a:off x="721909" y="2512670"/>
          <a:ext cx="3490558" cy="302899"/>
        </a:xfrm>
        <a:custGeom>
          <a:avLst/>
          <a:gdLst/>
          <a:ahLst/>
          <a:cxnLst/>
          <a:rect l="0" t="0" r="0" b="0"/>
          <a:pathLst>
            <a:path>
              <a:moveTo>
                <a:pt x="3490558" y="0"/>
              </a:moveTo>
              <a:lnTo>
                <a:pt x="3490558" y="151449"/>
              </a:lnTo>
              <a:lnTo>
                <a:pt x="0" y="151449"/>
              </a:lnTo>
              <a:lnTo>
                <a:pt x="0" y="3028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82E0FE-36D1-4B46-A3E9-2B16FB86BBFA}">
      <dsp:nvSpPr>
        <dsp:cNvPr id="0" name=""/>
        <dsp:cNvSpPr/>
      </dsp:nvSpPr>
      <dsp:spPr>
        <a:xfrm>
          <a:off x="3132846" y="815307"/>
          <a:ext cx="2163497" cy="721189"/>
        </a:xfrm>
        <a:prstGeom prst="rect">
          <a:avLst/>
        </a:prstGeom>
        <a:solidFill>
          <a:srgbClr val="FFC000"/>
        </a:solidFill>
        <a:ln w="25400" cap="flat" cmpd="sng" algn="ctr">
          <a:solidFill>
            <a:srgbClr val="FFC000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cap="none" spc="0" smtClean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</a:rPr>
            <a:t>融资租赁</a:t>
          </a:r>
          <a:endParaRPr lang="zh-CN" altLang="en-US" sz="1600" b="1" kern="1200" cap="none" spc="0">
            <a:ln w="18415" cmpd="sng">
              <a:noFill/>
              <a:prstDash val="solid"/>
            </a:ln>
            <a:solidFill>
              <a:schemeClr val="tx1"/>
            </a:solidFill>
            <a:effectLst/>
            <a:latin typeface="微软雅黑" pitchFamily="34" charset="-122"/>
            <a:ea typeface="微软雅黑" pitchFamily="34" charset="-122"/>
          </a:endParaRPr>
        </a:p>
      </dsp:txBody>
      <dsp:txXfrm>
        <a:off x="3132846" y="815307"/>
        <a:ext cx="2163497" cy="721189"/>
      </dsp:txXfrm>
    </dsp:sp>
    <dsp:sp modelId="{2F261431-A0EC-4899-A7FE-9338408BAB40}">
      <dsp:nvSpPr>
        <dsp:cNvPr id="0" name=""/>
        <dsp:cNvSpPr/>
      </dsp:nvSpPr>
      <dsp:spPr>
        <a:xfrm>
          <a:off x="3170493" y="1719823"/>
          <a:ext cx="2083949" cy="7928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smtClean="0">
              <a:latin typeface="微软雅黑" pitchFamily="34" charset="-122"/>
              <a:ea typeface="微软雅黑" pitchFamily="34" charset="-122"/>
            </a:rPr>
            <a:t>国际租赁（香港母公司</a:t>
          </a:r>
          <a:r>
            <a:rPr lang="zh-CN" altLang="en-US" sz="1400" b="1" kern="1200" smtClean="0">
              <a:latin typeface="微软雅黑" pitchFamily="34" charset="-122"/>
              <a:ea typeface="微软雅黑" pitchFamily="34" charset="-122"/>
            </a:rPr>
            <a:t>）</a:t>
          </a:r>
          <a:endParaRPr lang="zh-CN" altLang="en-US" sz="1400" b="1" kern="1200">
            <a:latin typeface="微软雅黑" pitchFamily="34" charset="-122"/>
            <a:ea typeface="微软雅黑" pitchFamily="34" charset="-122"/>
          </a:endParaRPr>
        </a:p>
      </dsp:txBody>
      <dsp:txXfrm>
        <a:off x="3170493" y="1719823"/>
        <a:ext cx="2083949" cy="792847"/>
      </dsp:txXfrm>
    </dsp:sp>
    <dsp:sp modelId="{98A23172-B91F-428B-A9E3-955F38EDB8C7}">
      <dsp:nvSpPr>
        <dsp:cNvPr id="0" name=""/>
        <dsp:cNvSpPr/>
      </dsp:nvSpPr>
      <dsp:spPr>
        <a:xfrm>
          <a:off x="719" y="2815570"/>
          <a:ext cx="1442379" cy="7211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kern="1200" smtClean="0">
              <a:latin typeface="微软雅黑" pitchFamily="34" charset="-122"/>
              <a:ea typeface="微软雅黑" pitchFamily="34" charset="-122"/>
            </a:rPr>
            <a:t>子公司           （卢森堡）</a:t>
          </a:r>
          <a:endParaRPr lang="zh-CN" altLang="en-US" sz="1200" kern="1200">
            <a:latin typeface="微软雅黑" pitchFamily="34" charset="-122"/>
            <a:ea typeface="微软雅黑" pitchFamily="34" charset="-122"/>
          </a:endParaRPr>
        </a:p>
      </dsp:txBody>
      <dsp:txXfrm>
        <a:off x="719" y="2815570"/>
        <a:ext cx="1442379" cy="721189"/>
      </dsp:txXfrm>
    </dsp:sp>
    <dsp:sp modelId="{6AFE2D18-AE69-4422-BBCC-ABF240BE763E}">
      <dsp:nvSpPr>
        <dsp:cNvPr id="0" name=""/>
        <dsp:cNvSpPr/>
      </dsp:nvSpPr>
      <dsp:spPr>
        <a:xfrm>
          <a:off x="1745999" y="2815570"/>
          <a:ext cx="1442379" cy="7211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kern="1200" smtClean="0">
              <a:latin typeface="微软雅黑" pitchFamily="34" charset="-122"/>
              <a:ea typeface="微软雅黑" pitchFamily="34" charset="-122"/>
            </a:rPr>
            <a:t>子公司           （澳大利亚）</a:t>
          </a:r>
          <a:endParaRPr lang="zh-CN" altLang="en-US" sz="1200" kern="1200">
            <a:latin typeface="微软雅黑" pitchFamily="34" charset="-122"/>
            <a:ea typeface="微软雅黑" pitchFamily="34" charset="-122"/>
          </a:endParaRPr>
        </a:p>
      </dsp:txBody>
      <dsp:txXfrm>
        <a:off x="1745999" y="2815570"/>
        <a:ext cx="1442379" cy="721189"/>
      </dsp:txXfrm>
    </dsp:sp>
    <dsp:sp modelId="{B63C75B1-62B3-4BE6-8EE6-22BB14D2B0CD}">
      <dsp:nvSpPr>
        <dsp:cNvPr id="0" name=""/>
        <dsp:cNvSpPr/>
      </dsp:nvSpPr>
      <dsp:spPr>
        <a:xfrm>
          <a:off x="3491278" y="2815570"/>
          <a:ext cx="1442379" cy="7211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kern="1200" smtClean="0">
              <a:latin typeface="微软雅黑" pitchFamily="34" charset="-122"/>
              <a:ea typeface="微软雅黑" pitchFamily="34" charset="-122"/>
            </a:rPr>
            <a:t>子公司         （美国）</a:t>
          </a:r>
          <a:endParaRPr lang="zh-CN" altLang="en-US" sz="1200" kern="1200">
            <a:latin typeface="微软雅黑" pitchFamily="34" charset="-122"/>
            <a:ea typeface="微软雅黑" pitchFamily="34" charset="-122"/>
          </a:endParaRPr>
        </a:p>
      </dsp:txBody>
      <dsp:txXfrm>
        <a:off x="3491278" y="2815570"/>
        <a:ext cx="1442379" cy="721189"/>
      </dsp:txXfrm>
    </dsp:sp>
    <dsp:sp modelId="{08E572E4-A351-43BE-A458-AE165EDB313A}">
      <dsp:nvSpPr>
        <dsp:cNvPr id="0" name=""/>
        <dsp:cNvSpPr/>
      </dsp:nvSpPr>
      <dsp:spPr>
        <a:xfrm>
          <a:off x="5236557" y="2815570"/>
          <a:ext cx="1442379" cy="7211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kern="1200" smtClean="0">
              <a:latin typeface="微软雅黑" pitchFamily="34" charset="-122"/>
              <a:ea typeface="微软雅黑" pitchFamily="34" charset="-122"/>
            </a:rPr>
            <a:t>子公司         （希腊）</a:t>
          </a:r>
          <a:endParaRPr lang="zh-CN" altLang="en-US" sz="1200" kern="1200">
            <a:latin typeface="微软雅黑" pitchFamily="34" charset="-122"/>
            <a:ea typeface="微软雅黑" pitchFamily="34" charset="-122"/>
          </a:endParaRPr>
        </a:p>
      </dsp:txBody>
      <dsp:txXfrm>
        <a:off x="5236557" y="2815570"/>
        <a:ext cx="1442379" cy="721189"/>
      </dsp:txXfrm>
    </dsp:sp>
    <dsp:sp modelId="{F628BF55-E5D3-4D22-A56D-22F98BE830FB}">
      <dsp:nvSpPr>
        <dsp:cNvPr id="0" name=""/>
        <dsp:cNvSpPr/>
      </dsp:nvSpPr>
      <dsp:spPr>
        <a:xfrm>
          <a:off x="6981836" y="2815570"/>
          <a:ext cx="1442379" cy="7211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err="1" smtClean="0">
              <a:latin typeface="微软雅黑" pitchFamily="34" charset="-122"/>
              <a:ea typeface="微软雅黑" pitchFamily="34" charset="-122"/>
            </a:rPr>
            <a:t>SPV</a:t>
          </a:r>
          <a:r>
            <a:rPr lang="zh-CN" altLang="en-US" sz="1200" kern="1200" smtClean="0">
              <a:latin typeface="微软雅黑" pitchFamily="34" charset="-122"/>
              <a:ea typeface="微软雅黑" pitchFamily="34" charset="-122"/>
            </a:rPr>
            <a:t>子公司（</a:t>
          </a:r>
          <a:r>
            <a:rPr lang="en-US" altLang="zh-CN" sz="1200" kern="1200" smtClean="0">
              <a:latin typeface="微软雅黑" pitchFamily="34" charset="-122"/>
              <a:ea typeface="微软雅黑" pitchFamily="34" charset="-122"/>
            </a:rPr>
            <a:t>……</a:t>
          </a:r>
          <a:r>
            <a:rPr lang="zh-CN" altLang="en-US" sz="1200" kern="1200" smtClean="0">
              <a:latin typeface="微软雅黑" pitchFamily="34" charset="-122"/>
              <a:ea typeface="微软雅黑" pitchFamily="34" charset="-122"/>
            </a:rPr>
            <a:t>）</a:t>
          </a:r>
          <a:endParaRPr lang="zh-CN" altLang="en-US" sz="1200" kern="1200">
            <a:latin typeface="微软雅黑" pitchFamily="34" charset="-122"/>
            <a:ea typeface="微软雅黑" pitchFamily="34" charset="-122"/>
          </a:endParaRPr>
        </a:p>
      </dsp:txBody>
      <dsp:txXfrm>
        <a:off x="6981836" y="2815570"/>
        <a:ext cx="1442379" cy="721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6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28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51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316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712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177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677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4091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69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805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742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C79ED-5D4F-49A2-8DC0-AAED92256B66}" type="datetimeFigureOut">
              <a:rPr lang="zh-CN" altLang="en-US" smtClean="0"/>
              <a:t>2015-09-11-Friday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FA72F-ED1F-4272-95CC-D1F151420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58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837041849"/>
              </p:ext>
            </p:extLst>
          </p:nvPr>
        </p:nvGraphicFramePr>
        <p:xfrm>
          <a:off x="395536" y="548680"/>
          <a:ext cx="842493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8955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30</Words>
  <Application>Microsoft Office PowerPoint</Application>
  <PresentationFormat>全屏显示(4:3)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宋体</vt:lpstr>
      <vt:lpstr>微软雅黑</vt:lpstr>
      <vt:lpstr>Arial</vt:lpstr>
      <vt:lpstr>Calibri</vt:lpstr>
      <vt:lpstr>Office 主题​​</vt:lpstr>
      <vt:lpstr>PowerPoint 演示文稿</vt:lpstr>
    </vt:vector>
  </TitlesOfParts>
  <Company>天津鑫海融资租赁有限公司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张艳坤</dc:creator>
  <cp:lastModifiedBy>NTKO</cp:lastModifiedBy>
  <cp:revision>36</cp:revision>
  <dcterms:created xsi:type="dcterms:W3CDTF">2012-08-29T02:04:57Z</dcterms:created>
  <dcterms:modified xsi:type="dcterms:W3CDTF">2015-09-11T04:40:46Z</dcterms:modified>
</cp:coreProperties>
</file>