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notesMasterIdLst>
    <p:notesMasterId r:id="rId30"/>
  </p:notesMasterIdLst>
  <p:handoutMasterIdLst>
    <p:handoutMasterId r:id="rId31"/>
  </p:handoutMasterIdLst>
  <p:sldIdLst>
    <p:sldId id="360" r:id="rId2"/>
    <p:sldId id="281" r:id="rId3"/>
    <p:sldId id="282" r:id="rId4"/>
    <p:sldId id="283" r:id="rId5"/>
    <p:sldId id="295" r:id="rId6"/>
    <p:sldId id="346" r:id="rId7"/>
    <p:sldId id="301" r:id="rId8"/>
    <p:sldId id="302" r:id="rId9"/>
    <p:sldId id="362" r:id="rId10"/>
    <p:sldId id="361" r:id="rId11"/>
    <p:sldId id="310" r:id="rId12"/>
    <p:sldId id="363" r:id="rId13"/>
    <p:sldId id="314" r:id="rId14"/>
    <p:sldId id="315" r:id="rId15"/>
    <p:sldId id="364" r:id="rId16"/>
    <p:sldId id="365" r:id="rId17"/>
    <p:sldId id="366" r:id="rId18"/>
    <p:sldId id="367" r:id="rId19"/>
    <p:sldId id="320" r:id="rId20"/>
    <p:sldId id="355" r:id="rId21"/>
    <p:sldId id="354" r:id="rId22"/>
    <p:sldId id="368" r:id="rId23"/>
    <p:sldId id="369" r:id="rId24"/>
    <p:sldId id="370" r:id="rId25"/>
    <p:sldId id="371" r:id="rId26"/>
    <p:sldId id="330" r:id="rId27"/>
    <p:sldId id="372" r:id="rId28"/>
    <p:sldId id="375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B046"/>
    <a:srgbClr val="BBA60D"/>
    <a:srgbClr val="25830F"/>
    <a:srgbClr val="990000"/>
    <a:srgbClr val="4A4C4A"/>
    <a:srgbClr val="54687C"/>
    <a:srgbClr val="0066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0" autoAdjust="0"/>
    <p:restoredTop sz="94614" autoAdjust="0"/>
  </p:normalViewPr>
  <p:slideViewPr>
    <p:cSldViewPr>
      <p:cViewPr varScale="1">
        <p:scale>
          <a:sx n="74" d="100"/>
          <a:sy n="74" d="100"/>
        </p:scale>
        <p:origin x="126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anose="02020603050405020304" pitchFamily="18" charset="0"/>
              </a:defRPr>
            </a:lvl1pPr>
          </a:lstStyle>
          <a:p>
            <a:r>
              <a:rPr lang="zh-CN" altLang="en-US"/>
              <a:t>第五章  资本结构决策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anose="02020603050405020304" pitchFamily="18" charset="0"/>
              </a:defRPr>
            </a:lvl1pPr>
          </a:lstStyle>
          <a:p>
            <a:fld id="{6042E436-73DC-4955-B373-B91B6EEB8653}" type="datetime1">
              <a:rPr lang="zh-CN" altLang="en-US"/>
              <a:pPr/>
              <a:t>2015/5/21</a:t>
            </a:fld>
            <a:endParaRPr lang="en-US" altLang="zh-CN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anose="02020603050405020304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anose="02020603050405020304" pitchFamily="18" charset="0"/>
              </a:defRPr>
            </a:lvl1pPr>
          </a:lstStyle>
          <a:p>
            <a:fld id="{EB4A2838-847B-48E8-A211-9278EEFD291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535081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anose="02020603050405020304" pitchFamily="18" charset="0"/>
              </a:defRPr>
            </a:lvl1pPr>
          </a:lstStyle>
          <a:p>
            <a:r>
              <a:rPr lang="zh-CN" altLang="en-US"/>
              <a:t>第五章  资本结构决策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anose="02020603050405020304" pitchFamily="18" charset="0"/>
              </a:defRPr>
            </a:lvl1pPr>
          </a:lstStyle>
          <a:p>
            <a:fld id="{9842CE4E-BCAD-4FF0-8DFC-50F100D0BAAB}" type="datetime1">
              <a:rPr lang="zh-CN" altLang="en-US"/>
              <a:pPr/>
              <a:t>2015/5/21</a:t>
            </a:fld>
            <a:endParaRPr lang="en-US" altLang="zh-CN"/>
          </a:p>
        </p:txBody>
      </p:sp>
      <p:sp>
        <p:nvSpPr>
          <p:cNvPr id="788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88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88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anose="02020603050405020304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788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anose="02020603050405020304" pitchFamily="18" charset="0"/>
              </a:defRPr>
            </a:lvl1pPr>
          </a:lstStyle>
          <a:p>
            <a:fld id="{D70526EC-AB79-49CB-95C7-175708DB810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85793184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zh-CN" altLang="en-US"/>
              <a:t>第五章  资本结构决策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DC76EE50-C8D4-4144-B560-EF66762CCF51}" type="datetime1">
              <a:rPr lang="zh-CN" altLang="en-US"/>
              <a:pPr/>
              <a:t>2015/5/21</a:t>
            </a:fld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A12277-F979-4FD3-B678-7E7A4C0C6938}" type="slidenum">
              <a:rPr lang="zh-CN" altLang="en-US"/>
              <a:pPr/>
              <a:t>3</a:t>
            </a:fld>
            <a:endParaRPr lang="en-US" altLang="zh-CN"/>
          </a:p>
        </p:txBody>
      </p:sp>
      <p:sp>
        <p:nvSpPr>
          <p:cNvPr id="150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93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4.bin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ChangeArrowheads="1"/>
          </p:cNvSpPr>
          <p:nvPr/>
        </p:nvSpPr>
        <p:spPr bwMode="gray">
          <a:xfrm>
            <a:off x="2978150" y="0"/>
            <a:ext cx="3270250" cy="34290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280579" name="Object 3"/>
          <p:cNvGraphicFramePr>
            <a:graphicFrameLocks noChangeAspect="1"/>
          </p:cNvGraphicFramePr>
          <p:nvPr/>
        </p:nvGraphicFramePr>
        <p:xfrm>
          <a:off x="6227763" y="0"/>
          <a:ext cx="2914650" cy="357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302" name="Image" r:id="rId3" imgW="3809524" imgH="4673016" progId="Photoshop.Image.6">
                  <p:embed/>
                </p:oleObj>
              </mc:Choice>
              <mc:Fallback>
                <p:oleObj name="Image" r:id="rId3" imgW="3809524" imgH="4673016" progId="Photoshop.Image.6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6227763" y="0"/>
                        <a:ext cx="2914650" cy="357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0580" name="Object 4"/>
          <p:cNvGraphicFramePr>
            <a:graphicFrameLocks noChangeAspect="1"/>
          </p:cNvGraphicFramePr>
          <p:nvPr/>
        </p:nvGraphicFramePr>
        <p:xfrm>
          <a:off x="0" y="0"/>
          <a:ext cx="3019425" cy="357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303" name="Image" r:id="rId5" imgW="3809524" imgH="4507937" progId="Photoshop.Image.6">
                  <p:embed/>
                </p:oleObj>
              </mc:Choice>
              <mc:Fallback>
                <p:oleObj name="Image" r:id="rId5" imgW="3809524" imgH="4507937" progId="Photoshop.Image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3019425" cy="357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0581" name="Group 5"/>
          <p:cNvGrpSpPr>
            <a:grpSpLocks/>
          </p:cNvGrpSpPr>
          <p:nvPr/>
        </p:nvGrpSpPr>
        <p:grpSpPr bwMode="auto">
          <a:xfrm>
            <a:off x="3348038" y="836613"/>
            <a:ext cx="2509837" cy="2498725"/>
            <a:chOff x="2111" y="670"/>
            <a:chExt cx="1581" cy="1574"/>
          </a:xfrm>
        </p:grpSpPr>
        <p:sp>
          <p:nvSpPr>
            <p:cNvPr id="280582" name="Line 6"/>
            <p:cNvSpPr>
              <a:spLocks noChangeShapeType="1"/>
            </p:cNvSpPr>
            <p:nvPr userDrawn="1"/>
          </p:nvSpPr>
          <p:spPr bwMode="gray">
            <a:xfrm flipH="1">
              <a:off x="3092" y="1532"/>
              <a:ext cx="156" cy="9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83" name="Line 7"/>
            <p:cNvSpPr>
              <a:spLocks noChangeShapeType="1"/>
            </p:cNvSpPr>
            <p:nvPr userDrawn="1"/>
          </p:nvSpPr>
          <p:spPr bwMode="gray">
            <a:xfrm flipH="1" flipV="1">
              <a:off x="3101" y="1523"/>
              <a:ext cx="206" cy="7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84" name="Line 8"/>
            <p:cNvSpPr>
              <a:spLocks noChangeShapeType="1"/>
            </p:cNvSpPr>
            <p:nvPr userDrawn="1"/>
          </p:nvSpPr>
          <p:spPr bwMode="gray">
            <a:xfrm flipV="1">
              <a:off x="3081" y="1642"/>
              <a:ext cx="2" cy="23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85" name="Line 9"/>
            <p:cNvSpPr>
              <a:spLocks noChangeShapeType="1"/>
            </p:cNvSpPr>
            <p:nvPr userDrawn="1"/>
          </p:nvSpPr>
          <p:spPr bwMode="gray">
            <a:xfrm flipV="1">
              <a:off x="3449" y="1518"/>
              <a:ext cx="7" cy="25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86" name="Line 10"/>
            <p:cNvSpPr>
              <a:spLocks noChangeShapeType="1"/>
            </p:cNvSpPr>
            <p:nvPr userDrawn="1"/>
          </p:nvSpPr>
          <p:spPr bwMode="gray">
            <a:xfrm flipH="1">
              <a:off x="3456" y="1273"/>
              <a:ext cx="7" cy="24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87" name="Line 11"/>
            <p:cNvSpPr>
              <a:spLocks noChangeShapeType="1"/>
            </p:cNvSpPr>
            <p:nvPr userDrawn="1"/>
          </p:nvSpPr>
          <p:spPr bwMode="gray">
            <a:xfrm flipV="1">
              <a:off x="2990" y="934"/>
              <a:ext cx="2" cy="23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88" name="Freeform 12"/>
            <p:cNvSpPr>
              <a:spLocks/>
            </p:cNvSpPr>
            <p:nvPr userDrawn="1"/>
          </p:nvSpPr>
          <p:spPr bwMode="gray">
            <a:xfrm>
              <a:off x="3083" y="1623"/>
              <a:ext cx="9" cy="19"/>
            </a:xfrm>
            <a:custGeom>
              <a:avLst/>
              <a:gdLst>
                <a:gd name="T0" fmla="*/ 9 w 9"/>
                <a:gd name="T1" fmla="*/ 0 h 19"/>
                <a:gd name="T2" fmla="*/ 5 w 9"/>
                <a:gd name="T3" fmla="*/ 4 h 19"/>
                <a:gd name="T4" fmla="*/ 4 w 9"/>
                <a:gd name="T5" fmla="*/ 9 h 19"/>
                <a:gd name="T6" fmla="*/ 2 w 9"/>
                <a:gd name="T7" fmla="*/ 12 h 19"/>
                <a:gd name="T8" fmla="*/ 0 w 9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0"/>
                  </a:moveTo>
                  <a:lnTo>
                    <a:pt x="5" y="4"/>
                  </a:lnTo>
                  <a:lnTo>
                    <a:pt x="4" y="9"/>
                  </a:lnTo>
                  <a:lnTo>
                    <a:pt x="2" y="12"/>
                  </a:lnTo>
                  <a:lnTo>
                    <a:pt x="0" y="19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89" name="Line 13"/>
            <p:cNvSpPr>
              <a:spLocks noChangeShapeType="1"/>
            </p:cNvSpPr>
            <p:nvPr userDrawn="1"/>
          </p:nvSpPr>
          <p:spPr bwMode="gray">
            <a:xfrm>
              <a:off x="2983" y="1595"/>
              <a:ext cx="209" cy="7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90" name="Line 14"/>
            <p:cNvSpPr>
              <a:spLocks noChangeShapeType="1"/>
            </p:cNvSpPr>
            <p:nvPr userDrawn="1"/>
          </p:nvSpPr>
          <p:spPr bwMode="gray">
            <a:xfrm>
              <a:off x="2989" y="1588"/>
              <a:ext cx="208" cy="7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91" name="Line 15"/>
            <p:cNvSpPr>
              <a:spLocks noChangeShapeType="1"/>
            </p:cNvSpPr>
            <p:nvPr userDrawn="1"/>
          </p:nvSpPr>
          <p:spPr bwMode="gray">
            <a:xfrm flipH="1" flipV="1">
              <a:off x="2980" y="1606"/>
              <a:ext cx="208" cy="7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92" name="Line 16"/>
            <p:cNvSpPr>
              <a:spLocks noChangeShapeType="1"/>
            </p:cNvSpPr>
            <p:nvPr userDrawn="1"/>
          </p:nvSpPr>
          <p:spPr bwMode="gray">
            <a:xfrm>
              <a:off x="2957" y="1842"/>
              <a:ext cx="186" cy="6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93" name="Line 17"/>
            <p:cNvSpPr>
              <a:spLocks noChangeShapeType="1"/>
            </p:cNvSpPr>
            <p:nvPr userDrawn="1"/>
          </p:nvSpPr>
          <p:spPr bwMode="gray">
            <a:xfrm flipH="1" flipV="1">
              <a:off x="2231" y="1408"/>
              <a:ext cx="116" cy="4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94" name="Line 18"/>
            <p:cNvSpPr>
              <a:spLocks noChangeShapeType="1"/>
            </p:cNvSpPr>
            <p:nvPr userDrawn="1"/>
          </p:nvSpPr>
          <p:spPr bwMode="gray">
            <a:xfrm flipV="1">
              <a:off x="2284" y="1467"/>
              <a:ext cx="63" cy="3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95" name="Line 19"/>
            <p:cNvSpPr>
              <a:spLocks noChangeShapeType="1"/>
            </p:cNvSpPr>
            <p:nvPr userDrawn="1"/>
          </p:nvSpPr>
          <p:spPr bwMode="gray">
            <a:xfrm flipH="1" flipV="1">
              <a:off x="2665" y="1564"/>
              <a:ext cx="203" cy="7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96" name="Line 20"/>
            <p:cNvSpPr>
              <a:spLocks noChangeShapeType="1"/>
            </p:cNvSpPr>
            <p:nvPr userDrawn="1"/>
          </p:nvSpPr>
          <p:spPr bwMode="gray">
            <a:xfrm flipV="1">
              <a:off x="2642" y="1539"/>
              <a:ext cx="163" cy="9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97" name="Line 21"/>
            <p:cNvSpPr>
              <a:spLocks noChangeShapeType="1"/>
            </p:cNvSpPr>
            <p:nvPr userDrawn="1"/>
          </p:nvSpPr>
          <p:spPr bwMode="gray">
            <a:xfrm flipV="1">
              <a:off x="2880" y="1653"/>
              <a:ext cx="1" cy="23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98" name="Line 22"/>
            <p:cNvSpPr>
              <a:spLocks noChangeShapeType="1"/>
            </p:cNvSpPr>
            <p:nvPr userDrawn="1"/>
          </p:nvSpPr>
          <p:spPr bwMode="gray">
            <a:xfrm flipV="1">
              <a:off x="2798" y="1721"/>
              <a:ext cx="161" cy="9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599" name="Line 23"/>
            <p:cNvSpPr>
              <a:spLocks noChangeShapeType="1"/>
            </p:cNvSpPr>
            <p:nvPr userDrawn="1"/>
          </p:nvSpPr>
          <p:spPr bwMode="gray">
            <a:xfrm>
              <a:off x="2733" y="1506"/>
              <a:ext cx="11" cy="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00" name="Line 24"/>
            <p:cNvSpPr>
              <a:spLocks noChangeShapeType="1"/>
            </p:cNvSpPr>
            <p:nvPr userDrawn="1"/>
          </p:nvSpPr>
          <p:spPr bwMode="gray">
            <a:xfrm flipV="1">
              <a:off x="2744" y="1509"/>
              <a:ext cx="1" cy="1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01" name="Line 25"/>
            <p:cNvSpPr>
              <a:spLocks noChangeShapeType="1"/>
            </p:cNvSpPr>
            <p:nvPr userDrawn="1"/>
          </p:nvSpPr>
          <p:spPr bwMode="gray">
            <a:xfrm flipH="1" flipV="1">
              <a:off x="2452" y="1569"/>
              <a:ext cx="3" cy="25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02" name="Line 26"/>
            <p:cNvSpPr>
              <a:spLocks noChangeShapeType="1"/>
            </p:cNvSpPr>
            <p:nvPr userDrawn="1"/>
          </p:nvSpPr>
          <p:spPr bwMode="gray">
            <a:xfrm>
              <a:off x="2142" y="1583"/>
              <a:ext cx="637" cy="23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03" name="Line 27"/>
            <p:cNvSpPr>
              <a:spLocks noChangeShapeType="1"/>
            </p:cNvSpPr>
            <p:nvPr userDrawn="1"/>
          </p:nvSpPr>
          <p:spPr bwMode="gray">
            <a:xfrm flipV="1">
              <a:off x="2564" y="1609"/>
              <a:ext cx="1" cy="1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04" name="Line 28"/>
            <p:cNvSpPr>
              <a:spLocks noChangeShapeType="1"/>
            </p:cNvSpPr>
            <p:nvPr userDrawn="1"/>
          </p:nvSpPr>
          <p:spPr bwMode="gray">
            <a:xfrm flipH="1" flipV="1">
              <a:off x="2551" y="1606"/>
              <a:ext cx="13" cy="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05" name="Line 29"/>
            <p:cNvSpPr>
              <a:spLocks noChangeShapeType="1"/>
            </p:cNvSpPr>
            <p:nvPr userDrawn="1"/>
          </p:nvSpPr>
          <p:spPr bwMode="gray">
            <a:xfrm flipH="1" flipV="1">
              <a:off x="2354" y="1534"/>
              <a:ext cx="197" cy="7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06" name="Line 30"/>
            <p:cNvSpPr>
              <a:spLocks noChangeShapeType="1"/>
            </p:cNvSpPr>
            <p:nvPr userDrawn="1"/>
          </p:nvSpPr>
          <p:spPr bwMode="gray">
            <a:xfrm flipH="1" flipV="1">
              <a:off x="2343" y="1530"/>
              <a:ext cx="11" cy="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07" name="Line 31"/>
            <p:cNvSpPr>
              <a:spLocks noChangeShapeType="1"/>
            </p:cNvSpPr>
            <p:nvPr userDrawn="1"/>
          </p:nvSpPr>
          <p:spPr bwMode="gray">
            <a:xfrm flipV="1">
              <a:off x="2343" y="1530"/>
              <a:ext cx="1" cy="1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08" name="Line 32"/>
            <p:cNvSpPr>
              <a:spLocks noChangeShapeType="1"/>
            </p:cNvSpPr>
            <p:nvPr userDrawn="1"/>
          </p:nvSpPr>
          <p:spPr bwMode="gray">
            <a:xfrm>
              <a:off x="2347" y="1770"/>
              <a:ext cx="1" cy="1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09" name="Line 33"/>
            <p:cNvSpPr>
              <a:spLocks noChangeShapeType="1"/>
            </p:cNvSpPr>
            <p:nvPr userDrawn="1"/>
          </p:nvSpPr>
          <p:spPr bwMode="gray">
            <a:xfrm>
              <a:off x="2347" y="1784"/>
              <a:ext cx="12" cy="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10" name="Line 34"/>
            <p:cNvSpPr>
              <a:spLocks noChangeShapeType="1"/>
            </p:cNvSpPr>
            <p:nvPr userDrawn="1"/>
          </p:nvSpPr>
          <p:spPr bwMode="gray">
            <a:xfrm>
              <a:off x="2359" y="1788"/>
              <a:ext cx="196" cy="7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11" name="Line 35"/>
            <p:cNvSpPr>
              <a:spLocks noChangeShapeType="1"/>
            </p:cNvSpPr>
            <p:nvPr userDrawn="1"/>
          </p:nvSpPr>
          <p:spPr bwMode="gray">
            <a:xfrm>
              <a:off x="2555" y="1861"/>
              <a:ext cx="10" cy="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12" name="Line 36"/>
            <p:cNvSpPr>
              <a:spLocks noChangeShapeType="1"/>
            </p:cNvSpPr>
            <p:nvPr userDrawn="1"/>
          </p:nvSpPr>
          <p:spPr bwMode="gray">
            <a:xfrm>
              <a:off x="2565" y="1852"/>
              <a:ext cx="1" cy="1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13" name="Line 37"/>
            <p:cNvSpPr>
              <a:spLocks noChangeShapeType="1"/>
            </p:cNvSpPr>
            <p:nvPr userDrawn="1"/>
          </p:nvSpPr>
          <p:spPr bwMode="gray">
            <a:xfrm flipH="1" flipV="1">
              <a:off x="2656" y="1892"/>
              <a:ext cx="2" cy="158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14" name="Line 38"/>
            <p:cNvSpPr>
              <a:spLocks noChangeShapeType="1"/>
            </p:cNvSpPr>
            <p:nvPr userDrawn="1"/>
          </p:nvSpPr>
          <p:spPr bwMode="gray">
            <a:xfrm flipV="1">
              <a:off x="2576" y="1892"/>
              <a:ext cx="79" cy="48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15" name="Line 39"/>
            <p:cNvSpPr>
              <a:spLocks noChangeShapeType="1"/>
            </p:cNvSpPr>
            <p:nvPr userDrawn="1"/>
          </p:nvSpPr>
          <p:spPr bwMode="gray">
            <a:xfrm flipH="1" flipV="1">
              <a:off x="2653" y="1312"/>
              <a:ext cx="2" cy="23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16" name="Line 40"/>
            <p:cNvSpPr>
              <a:spLocks noChangeShapeType="1"/>
            </p:cNvSpPr>
            <p:nvPr userDrawn="1"/>
          </p:nvSpPr>
          <p:spPr bwMode="gray">
            <a:xfrm flipV="1">
              <a:off x="2572" y="1434"/>
              <a:ext cx="163" cy="89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17" name="Line 41"/>
            <p:cNvSpPr>
              <a:spLocks noChangeShapeType="1"/>
            </p:cNvSpPr>
            <p:nvPr userDrawn="1"/>
          </p:nvSpPr>
          <p:spPr bwMode="gray">
            <a:xfrm>
              <a:off x="2441" y="1228"/>
              <a:ext cx="200" cy="68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18" name="Line 42"/>
            <p:cNvSpPr>
              <a:spLocks noChangeShapeType="1"/>
            </p:cNvSpPr>
            <p:nvPr userDrawn="1"/>
          </p:nvSpPr>
          <p:spPr bwMode="gray">
            <a:xfrm flipH="1">
              <a:off x="2457" y="1219"/>
              <a:ext cx="166" cy="8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19" name="Line 43"/>
            <p:cNvSpPr>
              <a:spLocks noChangeShapeType="1"/>
            </p:cNvSpPr>
            <p:nvPr userDrawn="1"/>
          </p:nvSpPr>
          <p:spPr bwMode="gray">
            <a:xfrm>
              <a:off x="2359" y="1864"/>
              <a:ext cx="196" cy="7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20" name="Line 44"/>
            <p:cNvSpPr>
              <a:spLocks noChangeShapeType="1"/>
            </p:cNvSpPr>
            <p:nvPr userDrawn="1"/>
          </p:nvSpPr>
          <p:spPr bwMode="gray">
            <a:xfrm>
              <a:off x="2455" y="1824"/>
              <a:ext cx="4" cy="23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21" name="Line 45"/>
            <p:cNvSpPr>
              <a:spLocks noChangeShapeType="1"/>
            </p:cNvSpPr>
            <p:nvPr userDrawn="1"/>
          </p:nvSpPr>
          <p:spPr bwMode="gray">
            <a:xfrm>
              <a:off x="2352" y="1454"/>
              <a:ext cx="199" cy="7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22" name="Line 46"/>
            <p:cNvSpPr>
              <a:spLocks noChangeShapeType="1"/>
            </p:cNvSpPr>
            <p:nvPr userDrawn="1"/>
          </p:nvSpPr>
          <p:spPr bwMode="gray">
            <a:xfrm>
              <a:off x="2448" y="1322"/>
              <a:ext cx="4" cy="24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23" name="Line 47"/>
            <p:cNvSpPr>
              <a:spLocks noChangeShapeType="1"/>
            </p:cNvSpPr>
            <p:nvPr userDrawn="1"/>
          </p:nvSpPr>
          <p:spPr bwMode="gray">
            <a:xfrm flipV="1">
              <a:off x="3438" y="1167"/>
              <a:ext cx="32" cy="1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24" name="Line 48"/>
            <p:cNvSpPr>
              <a:spLocks noChangeShapeType="1"/>
            </p:cNvSpPr>
            <p:nvPr userDrawn="1"/>
          </p:nvSpPr>
          <p:spPr bwMode="gray">
            <a:xfrm flipV="1">
              <a:off x="3548" y="1268"/>
              <a:ext cx="2" cy="6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25" name="Line 49"/>
            <p:cNvSpPr>
              <a:spLocks noChangeShapeType="1"/>
            </p:cNvSpPr>
            <p:nvPr userDrawn="1"/>
          </p:nvSpPr>
          <p:spPr bwMode="gray">
            <a:xfrm flipV="1">
              <a:off x="3599" y="1336"/>
              <a:ext cx="18" cy="1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26" name="Line 50"/>
            <p:cNvSpPr>
              <a:spLocks noChangeShapeType="1"/>
            </p:cNvSpPr>
            <p:nvPr userDrawn="1"/>
          </p:nvSpPr>
          <p:spPr bwMode="gray">
            <a:xfrm>
              <a:off x="3398" y="1139"/>
              <a:ext cx="10" cy="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27" name="Line 51"/>
            <p:cNvSpPr>
              <a:spLocks noChangeShapeType="1"/>
            </p:cNvSpPr>
            <p:nvPr userDrawn="1"/>
          </p:nvSpPr>
          <p:spPr bwMode="gray">
            <a:xfrm flipV="1">
              <a:off x="3408" y="1142"/>
              <a:ext cx="1" cy="1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28" name="Line 52"/>
            <p:cNvSpPr>
              <a:spLocks noChangeShapeType="1"/>
            </p:cNvSpPr>
            <p:nvPr userDrawn="1"/>
          </p:nvSpPr>
          <p:spPr bwMode="gray">
            <a:xfrm flipV="1">
              <a:off x="3139" y="1224"/>
              <a:ext cx="4" cy="21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29" name="Line 53"/>
            <p:cNvSpPr>
              <a:spLocks noChangeShapeType="1"/>
            </p:cNvSpPr>
            <p:nvPr userDrawn="1"/>
          </p:nvSpPr>
          <p:spPr bwMode="gray">
            <a:xfrm>
              <a:off x="3034" y="1389"/>
              <a:ext cx="1" cy="1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30" name="Line 54"/>
            <p:cNvSpPr>
              <a:spLocks noChangeShapeType="1"/>
            </p:cNvSpPr>
            <p:nvPr userDrawn="1"/>
          </p:nvSpPr>
          <p:spPr bwMode="gray">
            <a:xfrm>
              <a:off x="3034" y="1401"/>
              <a:ext cx="11" cy="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31" name="Line 55"/>
            <p:cNvSpPr>
              <a:spLocks noChangeShapeType="1"/>
            </p:cNvSpPr>
            <p:nvPr userDrawn="1"/>
          </p:nvSpPr>
          <p:spPr bwMode="gray">
            <a:xfrm flipV="1">
              <a:off x="3331" y="952"/>
              <a:ext cx="4" cy="199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32" name="Line 56"/>
            <p:cNvSpPr>
              <a:spLocks noChangeShapeType="1"/>
            </p:cNvSpPr>
            <p:nvPr userDrawn="1"/>
          </p:nvSpPr>
          <p:spPr bwMode="gray">
            <a:xfrm flipV="1">
              <a:off x="3309" y="1070"/>
              <a:ext cx="94" cy="5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33" name="Line 57"/>
            <p:cNvSpPr>
              <a:spLocks noChangeShapeType="1"/>
            </p:cNvSpPr>
            <p:nvPr userDrawn="1"/>
          </p:nvSpPr>
          <p:spPr bwMode="gray">
            <a:xfrm flipH="1">
              <a:off x="3284" y="868"/>
              <a:ext cx="14" cy="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34" name="Line 58"/>
            <p:cNvSpPr>
              <a:spLocks noChangeShapeType="1"/>
            </p:cNvSpPr>
            <p:nvPr userDrawn="1"/>
          </p:nvSpPr>
          <p:spPr bwMode="gray">
            <a:xfrm>
              <a:off x="3043" y="1478"/>
              <a:ext cx="82" cy="28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35" name="Line 59"/>
            <p:cNvSpPr>
              <a:spLocks noChangeShapeType="1"/>
            </p:cNvSpPr>
            <p:nvPr userDrawn="1"/>
          </p:nvSpPr>
          <p:spPr bwMode="gray">
            <a:xfrm flipH="1" flipV="1">
              <a:off x="3045" y="1405"/>
              <a:ext cx="105" cy="3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36" name="Line 60"/>
            <p:cNvSpPr>
              <a:spLocks noChangeShapeType="1"/>
            </p:cNvSpPr>
            <p:nvPr userDrawn="1"/>
          </p:nvSpPr>
          <p:spPr bwMode="gray">
            <a:xfrm flipH="1">
              <a:off x="3534" y="1342"/>
              <a:ext cx="42" cy="2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37" name="Line 61"/>
            <p:cNvSpPr>
              <a:spLocks noChangeShapeType="1"/>
            </p:cNvSpPr>
            <p:nvPr userDrawn="1"/>
          </p:nvSpPr>
          <p:spPr bwMode="gray">
            <a:xfrm flipH="1" flipV="1">
              <a:off x="3533" y="1420"/>
              <a:ext cx="43" cy="1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38" name="Line 62"/>
            <p:cNvSpPr>
              <a:spLocks noChangeShapeType="1"/>
            </p:cNvSpPr>
            <p:nvPr userDrawn="1"/>
          </p:nvSpPr>
          <p:spPr bwMode="gray">
            <a:xfrm flipV="1">
              <a:off x="3143" y="1488"/>
              <a:ext cx="1" cy="1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39" name="Line 63"/>
            <p:cNvSpPr>
              <a:spLocks noChangeShapeType="1"/>
            </p:cNvSpPr>
            <p:nvPr userDrawn="1"/>
          </p:nvSpPr>
          <p:spPr bwMode="gray">
            <a:xfrm flipV="1">
              <a:off x="3143" y="1485"/>
              <a:ext cx="8" cy="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40" name="Line 64"/>
            <p:cNvSpPr>
              <a:spLocks noChangeShapeType="1"/>
            </p:cNvSpPr>
            <p:nvPr userDrawn="1"/>
          </p:nvSpPr>
          <p:spPr bwMode="gray">
            <a:xfrm>
              <a:off x="2980" y="1721"/>
              <a:ext cx="206" cy="7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41" name="Line 65"/>
            <p:cNvSpPr>
              <a:spLocks noChangeShapeType="1"/>
            </p:cNvSpPr>
            <p:nvPr userDrawn="1"/>
          </p:nvSpPr>
          <p:spPr bwMode="gray">
            <a:xfrm flipV="1">
              <a:off x="3207" y="1502"/>
              <a:ext cx="478" cy="29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42" name="Line 66"/>
            <p:cNvSpPr>
              <a:spLocks noChangeShapeType="1"/>
            </p:cNvSpPr>
            <p:nvPr userDrawn="1"/>
          </p:nvSpPr>
          <p:spPr bwMode="gray">
            <a:xfrm flipV="1">
              <a:off x="3538" y="1469"/>
              <a:ext cx="1" cy="1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43" name="Line 67"/>
            <p:cNvSpPr>
              <a:spLocks noChangeShapeType="1"/>
            </p:cNvSpPr>
            <p:nvPr userDrawn="1"/>
          </p:nvSpPr>
          <p:spPr bwMode="gray">
            <a:xfrm flipH="1">
              <a:off x="3529" y="1469"/>
              <a:ext cx="9" cy="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44" name="Line 68"/>
            <p:cNvSpPr>
              <a:spLocks noChangeShapeType="1"/>
            </p:cNvSpPr>
            <p:nvPr userDrawn="1"/>
          </p:nvSpPr>
          <p:spPr bwMode="gray">
            <a:xfrm flipH="1">
              <a:off x="3380" y="1474"/>
              <a:ext cx="149" cy="88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45" name="Line 69"/>
            <p:cNvSpPr>
              <a:spLocks noChangeShapeType="1"/>
            </p:cNvSpPr>
            <p:nvPr userDrawn="1"/>
          </p:nvSpPr>
          <p:spPr bwMode="gray">
            <a:xfrm flipH="1">
              <a:off x="3372" y="1562"/>
              <a:ext cx="8" cy="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46" name="Line 70"/>
            <p:cNvSpPr>
              <a:spLocks noChangeShapeType="1"/>
            </p:cNvSpPr>
            <p:nvPr userDrawn="1"/>
          </p:nvSpPr>
          <p:spPr bwMode="gray">
            <a:xfrm flipV="1">
              <a:off x="3372" y="1567"/>
              <a:ext cx="1" cy="1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47" name="Line 71"/>
            <p:cNvSpPr>
              <a:spLocks noChangeShapeType="1"/>
            </p:cNvSpPr>
            <p:nvPr userDrawn="1"/>
          </p:nvSpPr>
          <p:spPr bwMode="gray">
            <a:xfrm>
              <a:off x="3366" y="1810"/>
              <a:ext cx="1" cy="1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48" name="Line 72"/>
            <p:cNvSpPr>
              <a:spLocks noChangeShapeType="1"/>
            </p:cNvSpPr>
            <p:nvPr userDrawn="1"/>
          </p:nvSpPr>
          <p:spPr bwMode="gray">
            <a:xfrm flipV="1">
              <a:off x="3366" y="1817"/>
              <a:ext cx="7" cy="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49" name="Line 73"/>
            <p:cNvSpPr>
              <a:spLocks noChangeShapeType="1"/>
            </p:cNvSpPr>
            <p:nvPr userDrawn="1"/>
          </p:nvSpPr>
          <p:spPr bwMode="gray">
            <a:xfrm flipV="1">
              <a:off x="3373" y="1725"/>
              <a:ext cx="149" cy="9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50" name="Line 74"/>
            <p:cNvSpPr>
              <a:spLocks noChangeShapeType="1"/>
            </p:cNvSpPr>
            <p:nvPr userDrawn="1"/>
          </p:nvSpPr>
          <p:spPr bwMode="gray">
            <a:xfrm flipV="1">
              <a:off x="3522" y="1721"/>
              <a:ext cx="9" cy="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51" name="Line 75"/>
            <p:cNvSpPr>
              <a:spLocks noChangeShapeType="1"/>
            </p:cNvSpPr>
            <p:nvPr userDrawn="1"/>
          </p:nvSpPr>
          <p:spPr bwMode="gray">
            <a:xfrm>
              <a:off x="3531" y="1707"/>
              <a:ext cx="1" cy="1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52" name="Line 76"/>
            <p:cNvSpPr>
              <a:spLocks noChangeShapeType="1"/>
            </p:cNvSpPr>
            <p:nvPr userDrawn="1"/>
          </p:nvSpPr>
          <p:spPr bwMode="gray">
            <a:xfrm flipH="1" flipV="1">
              <a:off x="3279" y="1870"/>
              <a:ext cx="73" cy="2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53" name="Line 77"/>
            <p:cNvSpPr>
              <a:spLocks noChangeShapeType="1"/>
            </p:cNvSpPr>
            <p:nvPr userDrawn="1"/>
          </p:nvSpPr>
          <p:spPr bwMode="gray">
            <a:xfrm flipV="1">
              <a:off x="3256" y="1282"/>
              <a:ext cx="6" cy="23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54" name="Line 78"/>
            <p:cNvSpPr>
              <a:spLocks noChangeShapeType="1"/>
            </p:cNvSpPr>
            <p:nvPr userDrawn="1"/>
          </p:nvSpPr>
          <p:spPr bwMode="gray">
            <a:xfrm flipH="1" flipV="1">
              <a:off x="3155" y="1413"/>
              <a:ext cx="208" cy="70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55" name="Line 79"/>
            <p:cNvSpPr>
              <a:spLocks noChangeShapeType="1"/>
            </p:cNvSpPr>
            <p:nvPr userDrawn="1"/>
          </p:nvSpPr>
          <p:spPr bwMode="gray">
            <a:xfrm flipV="1">
              <a:off x="3270" y="1181"/>
              <a:ext cx="151" cy="8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56" name="Line 80"/>
            <p:cNvSpPr>
              <a:spLocks noChangeShapeType="1"/>
            </p:cNvSpPr>
            <p:nvPr userDrawn="1"/>
          </p:nvSpPr>
          <p:spPr bwMode="gray">
            <a:xfrm>
              <a:off x="3242" y="1189"/>
              <a:ext cx="208" cy="6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57" name="Line 81"/>
            <p:cNvSpPr>
              <a:spLocks noChangeShapeType="1"/>
            </p:cNvSpPr>
            <p:nvPr userDrawn="1"/>
          </p:nvSpPr>
          <p:spPr bwMode="gray">
            <a:xfrm flipV="1">
              <a:off x="3372" y="1803"/>
              <a:ext cx="148" cy="9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58" name="Line 82"/>
            <p:cNvSpPr>
              <a:spLocks noChangeShapeType="1"/>
            </p:cNvSpPr>
            <p:nvPr userDrawn="1"/>
          </p:nvSpPr>
          <p:spPr bwMode="gray">
            <a:xfrm flipH="1">
              <a:off x="3442" y="1770"/>
              <a:ext cx="7" cy="23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59" name="Line 83"/>
            <p:cNvSpPr>
              <a:spLocks noChangeShapeType="1"/>
            </p:cNvSpPr>
            <p:nvPr userDrawn="1"/>
          </p:nvSpPr>
          <p:spPr bwMode="gray">
            <a:xfrm flipV="1">
              <a:off x="3382" y="1394"/>
              <a:ext cx="151" cy="8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60" name="Line 84"/>
            <p:cNvSpPr>
              <a:spLocks noChangeShapeType="1"/>
            </p:cNvSpPr>
            <p:nvPr userDrawn="1"/>
          </p:nvSpPr>
          <p:spPr bwMode="gray">
            <a:xfrm flipH="1" flipV="1">
              <a:off x="2380" y="995"/>
              <a:ext cx="5" cy="22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61" name="Line 85"/>
            <p:cNvSpPr>
              <a:spLocks noChangeShapeType="1"/>
            </p:cNvSpPr>
            <p:nvPr userDrawn="1"/>
          </p:nvSpPr>
          <p:spPr bwMode="gray">
            <a:xfrm flipH="1" flipV="1">
              <a:off x="2291" y="1123"/>
              <a:ext cx="187" cy="6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62" name="Line 86"/>
            <p:cNvSpPr>
              <a:spLocks noChangeShapeType="1"/>
            </p:cNvSpPr>
            <p:nvPr userDrawn="1"/>
          </p:nvSpPr>
          <p:spPr bwMode="gray">
            <a:xfrm flipV="1">
              <a:off x="2282" y="1196"/>
              <a:ext cx="1" cy="1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63" name="Line 87"/>
            <p:cNvSpPr>
              <a:spLocks noChangeShapeType="1"/>
            </p:cNvSpPr>
            <p:nvPr userDrawn="1"/>
          </p:nvSpPr>
          <p:spPr bwMode="gray">
            <a:xfrm flipH="1">
              <a:off x="2282" y="1191"/>
              <a:ext cx="9" cy="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64" name="Line 88"/>
            <p:cNvSpPr>
              <a:spLocks noChangeShapeType="1"/>
            </p:cNvSpPr>
            <p:nvPr userDrawn="1"/>
          </p:nvSpPr>
          <p:spPr bwMode="gray">
            <a:xfrm flipV="1">
              <a:off x="2389" y="929"/>
              <a:ext cx="101" cy="49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65" name="Line 89"/>
            <p:cNvSpPr>
              <a:spLocks noChangeShapeType="1"/>
            </p:cNvSpPr>
            <p:nvPr userDrawn="1"/>
          </p:nvSpPr>
          <p:spPr bwMode="gray">
            <a:xfrm>
              <a:off x="2375" y="910"/>
              <a:ext cx="115" cy="38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66" name="Line 90"/>
            <p:cNvSpPr>
              <a:spLocks noChangeShapeType="1"/>
            </p:cNvSpPr>
            <p:nvPr userDrawn="1"/>
          </p:nvSpPr>
          <p:spPr bwMode="gray">
            <a:xfrm>
              <a:off x="2926" y="2031"/>
              <a:ext cx="196" cy="7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67" name="Line 91"/>
            <p:cNvSpPr>
              <a:spLocks noChangeShapeType="1"/>
            </p:cNvSpPr>
            <p:nvPr userDrawn="1"/>
          </p:nvSpPr>
          <p:spPr bwMode="gray">
            <a:xfrm flipV="1">
              <a:off x="2982" y="1943"/>
              <a:ext cx="1" cy="21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68" name="Line 92"/>
            <p:cNvSpPr>
              <a:spLocks noChangeShapeType="1"/>
            </p:cNvSpPr>
            <p:nvPr userDrawn="1"/>
          </p:nvSpPr>
          <p:spPr bwMode="gray">
            <a:xfrm>
              <a:off x="2905" y="1903"/>
              <a:ext cx="12" cy="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69" name="Line 93"/>
            <p:cNvSpPr>
              <a:spLocks noChangeShapeType="1"/>
            </p:cNvSpPr>
            <p:nvPr userDrawn="1"/>
          </p:nvSpPr>
          <p:spPr bwMode="gray">
            <a:xfrm flipH="1">
              <a:off x="2917" y="1901"/>
              <a:ext cx="7" cy="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70" name="Line 94"/>
            <p:cNvSpPr>
              <a:spLocks noChangeShapeType="1"/>
            </p:cNvSpPr>
            <p:nvPr userDrawn="1"/>
          </p:nvSpPr>
          <p:spPr bwMode="gray">
            <a:xfrm flipV="1">
              <a:off x="3143" y="2029"/>
              <a:ext cx="119" cy="7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71" name="Line 95"/>
            <p:cNvSpPr>
              <a:spLocks noChangeShapeType="1"/>
            </p:cNvSpPr>
            <p:nvPr userDrawn="1"/>
          </p:nvSpPr>
          <p:spPr bwMode="gray">
            <a:xfrm flipH="1">
              <a:off x="3214" y="2011"/>
              <a:ext cx="2" cy="15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72" name="Line 96"/>
            <p:cNvSpPr>
              <a:spLocks noChangeShapeType="1"/>
            </p:cNvSpPr>
            <p:nvPr userDrawn="1"/>
          </p:nvSpPr>
          <p:spPr bwMode="gray">
            <a:xfrm flipH="1">
              <a:off x="2915" y="2141"/>
              <a:ext cx="9" cy="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73" name="Line 97"/>
            <p:cNvSpPr>
              <a:spLocks noChangeShapeType="1"/>
            </p:cNvSpPr>
            <p:nvPr userDrawn="1"/>
          </p:nvSpPr>
          <p:spPr bwMode="gray">
            <a:xfrm flipH="1" flipV="1">
              <a:off x="2905" y="2141"/>
              <a:ext cx="10" cy="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74" name="Line 98"/>
            <p:cNvSpPr>
              <a:spLocks noChangeShapeType="1"/>
            </p:cNvSpPr>
            <p:nvPr userDrawn="1"/>
          </p:nvSpPr>
          <p:spPr bwMode="gray">
            <a:xfrm flipH="1">
              <a:off x="2754" y="2032"/>
              <a:ext cx="152" cy="9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75" name="Line 99"/>
            <p:cNvSpPr>
              <a:spLocks noChangeShapeType="1"/>
            </p:cNvSpPr>
            <p:nvPr userDrawn="1"/>
          </p:nvSpPr>
          <p:spPr bwMode="gray">
            <a:xfrm flipV="1">
              <a:off x="2863" y="1950"/>
              <a:ext cx="1" cy="21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76" name="Line 100"/>
            <p:cNvSpPr>
              <a:spLocks noChangeShapeType="1"/>
            </p:cNvSpPr>
            <p:nvPr userDrawn="1"/>
          </p:nvSpPr>
          <p:spPr bwMode="gray">
            <a:xfrm>
              <a:off x="2616" y="2081"/>
              <a:ext cx="119" cy="4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77" name="Line 101"/>
            <p:cNvSpPr>
              <a:spLocks noChangeShapeType="1"/>
            </p:cNvSpPr>
            <p:nvPr userDrawn="1"/>
          </p:nvSpPr>
          <p:spPr bwMode="gray">
            <a:xfrm>
              <a:off x="2637" y="2067"/>
              <a:ext cx="2" cy="130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78" name="Line 102"/>
            <p:cNvSpPr>
              <a:spLocks noChangeShapeType="1"/>
            </p:cNvSpPr>
            <p:nvPr userDrawn="1"/>
          </p:nvSpPr>
          <p:spPr bwMode="gray">
            <a:xfrm flipH="1">
              <a:off x="2753" y="1034"/>
              <a:ext cx="159" cy="8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79" name="Line 103"/>
            <p:cNvSpPr>
              <a:spLocks noChangeShapeType="1"/>
            </p:cNvSpPr>
            <p:nvPr userDrawn="1"/>
          </p:nvSpPr>
          <p:spPr bwMode="gray">
            <a:xfrm flipV="1">
              <a:off x="2865" y="939"/>
              <a:ext cx="1" cy="23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80" name="Line 104"/>
            <p:cNvSpPr>
              <a:spLocks noChangeShapeType="1"/>
            </p:cNvSpPr>
            <p:nvPr userDrawn="1"/>
          </p:nvSpPr>
          <p:spPr bwMode="gray">
            <a:xfrm flipV="1">
              <a:off x="3146" y="798"/>
              <a:ext cx="1" cy="3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81" name="Line 105"/>
            <p:cNvSpPr>
              <a:spLocks noChangeShapeType="1"/>
            </p:cNvSpPr>
            <p:nvPr userDrawn="1"/>
          </p:nvSpPr>
          <p:spPr bwMode="gray">
            <a:xfrm>
              <a:off x="2786" y="787"/>
              <a:ext cx="222" cy="68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82" name="Line 106"/>
            <p:cNvSpPr>
              <a:spLocks noChangeShapeType="1"/>
            </p:cNvSpPr>
            <p:nvPr userDrawn="1"/>
          </p:nvSpPr>
          <p:spPr bwMode="gray">
            <a:xfrm flipH="1">
              <a:off x="2639" y="700"/>
              <a:ext cx="502" cy="248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83" name="Line 107"/>
            <p:cNvSpPr>
              <a:spLocks noChangeShapeType="1"/>
            </p:cNvSpPr>
            <p:nvPr userDrawn="1"/>
          </p:nvSpPr>
          <p:spPr bwMode="gray">
            <a:xfrm>
              <a:off x="2910" y="896"/>
              <a:ext cx="10" cy="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84" name="Line 108"/>
            <p:cNvSpPr>
              <a:spLocks noChangeShapeType="1"/>
            </p:cNvSpPr>
            <p:nvPr userDrawn="1"/>
          </p:nvSpPr>
          <p:spPr bwMode="gray">
            <a:xfrm flipV="1">
              <a:off x="2920" y="894"/>
              <a:ext cx="9" cy="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85" name="Line 109"/>
            <p:cNvSpPr>
              <a:spLocks noChangeShapeType="1"/>
            </p:cNvSpPr>
            <p:nvPr userDrawn="1"/>
          </p:nvSpPr>
          <p:spPr bwMode="gray">
            <a:xfrm flipV="1">
              <a:off x="2929" y="815"/>
              <a:ext cx="156" cy="79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86" name="Line 110"/>
            <p:cNvSpPr>
              <a:spLocks noChangeShapeType="1"/>
            </p:cNvSpPr>
            <p:nvPr userDrawn="1"/>
          </p:nvSpPr>
          <p:spPr bwMode="gray">
            <a:xfrm flipV="1">
              <a:off x="3085" y="812"/>
              <a:ext cx="9" cy="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87" name="Line 111"/>
            <p:cNvSpPr>
              <a:spLocks noChangeShapeType="1"/>
            </p:cNvSpPr>
            <p:nvPr userDrawn="1"/>
          </p:nvSpPr>
          <p:spPr bwMode="gray">
            <a:xfrm>
              <a:off x="3081" y="808"/>
              <a:ext cx="13" cy="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88" name="Line 112"/>
            <p:cNvSpPr>
              <a:spLocks noChangeShapeType="1"/>
            </p:cNvSpPr>
            <p:nvPr userDrawn="1"/>
          </p:nvSpPr>
          <p:spPr bwMode="gray">
            <a:xfrm flipH="1" flipV="1">
              <a:off x="2873" y="745"/>
              <a:ext cx="11" cy="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89" name="Line 113"/>
            <p:cNvSpPr>
              <a:spLocks noChangeShapeType="1"/>
            </p:cNvSpPr>
            <p:nvPr userDrawn="1"/>
          </p:nvSpPr>
          <p:spPr bwMode="gray">
            <a:xfrm flipH="1">
              <a:off x="2865" y="745"/>
              <a:ext cx="8" cy="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90" name="Line 114"/>
            <p:cNvSpPr>
              <a:spLocks noChangeShapeType="1"/>
            </p:cNvSpPr>
            <p:nvPr userDrawn="1"/>
          </p:nvSpPr>
          <p:spPr bwMode="gray">
            <a:xfrm flipH="1">
              <a:off x="2707" y="749"/>
              <a:ext cx="158" cy="7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91" name="Line 115"/>
            <p:cNvSpPr>
              <a:spLocks noChangeShapeType="1"/>
            </p:cNvSpPr>
            <p:nvPr userDrawn="1"/>
          </p:nvSpPr>
          <p:spPr bwMode="gray">
            <a:xfrm flipH="1">
              <a:off x="2698" y="826"/>
              <a:ext cx="9" cy="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92" name="Line 116"/>
            <p:cNvSpPr>
              <a:spLocks noChangeShapeType="1"/>
            </p:cNvSpPr>
            <p:nvPr userDrawn="1"/>
          </p:nvSpPr>
          <p:spPr bwMode="gray">
            <a:xfrm flipH="1" flipV="1">
              <a:off x="2698" y="829"/>
              <a:ext cx="11" cy="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93" name="Line 117"/>
            <p:cNvSpPr>
              <a:spLocks noChangeShapeType="1"/>
            </p:cNvSpPr>
            <p:nvPr userDrawn="1"/>
          </p:nvSpPr>
          <p:spPr bwMode="gray">
            <a:xfrm>
              <a:off x="2532" y="1051"/>
              <a:ext cx="200" cy="6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94" name="Line 118"/>
            <p:cNvSpPr>
              <a:spLocks noChangeShapeType="1"/>
            </p:cNvSpPr>
            <p:nvPr userDrawn="1"/>
          </p:nvSpPr>
          <p:spPr bwMode="gray">
            <a:xfrm>
              <a:off x="2630" y="966"/>
              <a:ext cx="2" cy="23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95" name="Line 119"/>
            <p:cNvSpPr>
              <a:spLocks noChangeShapeType="1"/>
            </p:cNvSpPr>
            <p:nvPr userDrawn="1"/>
          </p:nvSpPr>
          <p:spPr bwMode="gray">
            <a:xfrm flipH="1">
              <a:off x="2920" y="1154"/>
              <a:ext cx="9" cy="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96" name="Line 120"/>
            <p:cNvSpPr>
              <a:spLocks noChangeShapeType="1"/>
            </p:cNvSpPr>
            <p:nvPr userDrawn="1"/>
          </p:nvSpPr>
          <p:spPr bwMode="gray">
            <a:xfrm>
              <a:off x="2908" y="1154"/>
              <a:ext cx="12" cy="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97" name="Line 121"/>
            <p:cNvSpPr>
              <a:spLocks noChangeShapeType="1"/>
            </p:cNvSpPr>
            <p:nvPr userDrawn="1"/>
          </p:nvSpPr>
          <p:spPr bwMode="gray">
            <a:xfrm>
              <a:off x="2494" y="894"/>
              <a:ext cx="50" cy="1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98" name="Line 122"/>
            <p:cNvSpPr>
              <a:spLocks noChangeShapeType="1"/>
            </p:cNvSpPr>
            <p:nvPr userDrawn="1"/>
          </p:nvSpPr>
          <p:spPr bwMode="gray">
            <a:xfrm flipH="1" flipV="1">
              <a:off x="2630" y="820"/>
              <a:ext cx="2" cy="49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699" name="Line 123"/>
            <p:cNvSpPr>
              <a:spLocks noChangeShapeType="1"/>
            </p:cNvSpPr>
            <p:nvPr userDrawn="1"/>
          </p:nvSpPr>
          <p:spPr bwMode="gray">
            <a:xfrm>
              <a:off x="2931" y="1032"/>
              <a:ext cx="205" cy="6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00" name="Line 124"/>
            <p:cNvSpPr>
              <a:spLocks noChangeShapeType="1"/>
            </p:cNvSpPr>
            <p:nvPr userDrawn="1"/>
          </p:nvSpPr>
          <p:spPr bwMode="gray">
            <a:xfrm flipV="1">
              <a:off x="3001" y="838"/>
              <a:ext cx="154" cy="79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01" name="Line 125"/>
            <p:cNvSpPr>
              <a:spLocks noChangeShapeType="1"/>
            </p:cNvSpPr>
            <p:nvPr userDrawn="1"/>
          </p:nvSpPr>
          <p:spPr bwMode="gray">
            <a:xfrm>
              <a:off x="3008" y="855"/>
              <a:ext cx="217" cy="6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02" name="Line 126"/>
            <p:cNvSpPr>
              <a:spLocks noChangeShapeType="1"/>
            </p:cNvSpPr>
            <p:nvPr userDrawn="1"/>
          </p:nvSpPr>
          <p:spPr bwMode="gray">
            <a:xfrm flipV="1">
              <a:off x="2639" y="729"/>
              <a:ext cx="157" cy="7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03" name="Line 127"/>
            <p:cNvSpPr>
              <a:spLocks noChangeShapeType="1"/>
            </p:cNvSpPr>
            <p:nvPr userDrawn="1"/>
          </p:nvSpPr>
          <p:spPr bwMode="gray">
            <a:xfrm>
              <a:off x="2581" y="724"/>
              <a:ext cx="205" cy="6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04" name="Line 128"/>
            <p:cNvSpPr>
              <a:spLocks noChangeShapeType="1"/>
            </p:cNvSpPr>
            <p:nvPr userDrawn="1"/>
          </p:nvSpPr>
          <p:spPr bwMode="gray">
            <a:xfrm flipV="1">
              <a:off x="3157" y="1015"/>
              <a:ext cx="152" cy="8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05" name="Line 129"/>
            <p:cNvSpPr>
              <a:spLocks noChangeShapeType="1"/>
            </p:cNvSpPr>
            <p:nvPr userDrawn="1"/>
          </p:nvSpPr>
          <p:spPr bwMode="gray">
            <a:xfrm flipH="1">
              <a:off x="3232" y="938"/>
              <a:ext cx="3" cy="23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06" name="Line 130"/>
            <p:cNvSpPr>
              <a:spLocks noChangeShapeType="1"/>
            </p:cNvSpPr>
            <p:nvPr userDrawn="1"/>
          </p:nvSpPr>
          <p:spPr bwMode="gray">
            <a:xfrm flipH="1">
              <a:off x="2216" y="1235"/>
              <a:ext cx="161" cy="8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07" name="Line 131"/>
            <p:cNvSpPr>
              <a:spLocks noChangeShapeType="1"/>
            </p:cNvSpPr>
            <p:nvPr userDrawn="1"/>
          </p:nvSpPr>
          <p:spPr bwMode="gray">
            <a:xfrm flipH="1" flipV="1">
              <a:off x="2237" y="1226"/>
              <a:ext cx="120" cy="4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08" name="Line 132"/>
            <p:cNvSpPr>
              <a:spLocks noChangeShapeType="1"/>
            </p:cNvSpPr>
            <p:nvPr userDrawn="1"/>
          </p:nvSpPr>
          <p:spPr bwMode="gray">
            <a:xfrm flipH="1" flipV="1">
              <a:off x="2207" y="1333"/>
              <a:ext cx="2" cy="8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09" name="Line 133"/>
            <p:cNvSpPr>
              <a:spLocks noChangeShapeType="1"/>
            </p:cNvSpPr>
            <p:nvPr userDrawn="1"/>
          </p:nvSpPr>
          <p:spPr bwMode="gray">
            <a:xfrm>
              <a:off x="2118" y="1412"/>
              <a:ext cx="59" cy="2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10" name="Line 134"/>
            <p:cNvSpPr>
              <a:spLocks noChangeShapeType="1"/>
            </p:cNvSpPr>
            <p:nvPr userDrawn="1"/>
          </p:nvSpPr>
          <p:spPr bwMode="gray">
            <a:xfrm flipV="1">
              <a:off x="2732" y="1216"/>
              <a:ext cx="85" cy="4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11" name="Freeform 135"/>
            <p:cNvSpPr>
              <a:spLocks/>
            </p:cNvSpPr>
            <p:nvPr userDrawn="1"/>
          </p:nvSpPr>
          <p:spPr bwMode="gray">
            <a:xfrm>
              <a:off x="3421" y="1179"/>
              <a:ext cx="8" cy="10"/>
            </a:xfrm>
            <a:custGeom>
              <a:avLst/>
              <a:gdLst>
                <a:gd name="T0" fmla="*/ 8 w 8"/>
                <a:gd name="T1" fmla="*/ 10 h 10"/>
                <a:gd name="T2" fmla="*/ 8 w 8"/>
                <a:gd name="T3" fmla="*/ 5 h 10"/>
                <a:gd name="T4" fmla="*/ 7 w 8"/>
                <a:gd name="T5" fmla="*/ 2 h 10"/>
                <a:gd name="T6" fmla="*/ 5 w 8"/>
                <a:gd name="T7" fmla="*/ 0 h 10"/>
                <a:gd name="T8" fmla="*/ 1 w 8"/>
                <a:gd name="T9" fmla="*/ 0 h 10"/>
                <a:gd name="T10" fmla="*/ 0 w 8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10"/>
                  </a:moveTo>
                  <a:lnTo>
                    <a:pt x="8" y="5"/>
                  </a:lnTo>
                  <a:lnTo>
                    <a:pt x="7" y="2"/>
                  </a:lnTo>
                  <a:lnTo>
                    <a:pt x="5" y="0"/>
                  </a:lnTo>
                  <a:lnTo>
                    <a:pt x="1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12" name="Line 136"/>
            <p:cNvSpPr>
              <a:spLocks noChangeShapeType="1"/>
            </p:cNvSpPr>
            <p:nvPr userDrawn="1"/>
          </p:nvSpPr>
          <p:spPr bwMode="gray">
            <a:xfrm>
              <a:off x="3324" y="1147"/>
              <a:ext cx="207" cy="6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13" name="Line 137"/>
            <p:cNvSpPr>
              <a:spLocks noChangeShapeType="1"/>
            </p:cNvSpPr>
            <p:nvPr userDrawn="1"/>
          </p:nvSpPr>
          <p:spPr bwMode="gray">
            <a:xfrm>
              <a:off x="3326" y="1156"/>
              <a:ext cx="207" cy="6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14" name="Freeform 138"/>
            <p:cNvSpPr>
              <a:spLocks/>
            </p:cNvSpPr>
            <p:nvPr userDrawn="1"/>
          </p:nvSpPr>
          <p:spPr bwMode="gray">
            <a:xfrm>
              <a:off x="3526" y="1212"/>
              <a:ext cx="7" cy="9"/>
            </a:xfrm>
            <a:custGeom>
              <a:avLst/>
              <a:gdLst>
                <a:gd name="T0" fmla="*/ 7 w 7"/>
                <a:gd name="T1" fmla="*/ 9 h 9"/>
                <a:gd name="T2" fmla="*/ 7 w 7"/>
                <a:gd name="T3" fmla="*/ 7 h 9"/>
                <a:gd name="T4" fmla="*/ 7 w 7"/>
                <a:gd name="T5" fmla="*/ 4 h 9"/>
                <a:gd name="T6" fmla="*/ 7 w 7"/>
                <a:gd name="T7" fmla="*/ 2 h 9"/>
                <a:gd name="T8" fmla="*/ 5 w 7"/>
                <a:gd name="T9" fmla="*/ 0 h 9"/>
                <a:gd name="T10" fmla="*/ 3 w 7"/>
                <a:gd name="T11" fmla="*/ 0 h 9"/>
                <a:gd name="T12" fmla="*/ 0 w 7"/>
                <a:gd name="T13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9">
                  <a:moveTo>
                    <a:pt x="7" y="9"/>
                  </a:moveTo>
                  <a:lnTo>
                    <a:pt x="7" y="7"/>
                  </a:lnTo>
                  <a:lnTo>
                    <a:pt x="7" y="4"/>
                  </a:lnTo>
                  <a:lnTo>
                    <a:pt x="7" y="2"/>
                  </a:lnTo>
                  <a:lnTo>
                    <a:pt x="5" y="0"/>
                  </a:lnTo>
                  <a:lnTo>
                    <a:pt x="3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15" name="Line 139"/>
            <p:cNvSpPr>
              <a:spLocks noChangeShapeType="1"/>
            </p:cNvSpPr>
            <p:nvPr userDrawn="1"/>
          </p:nvSpPr>
          <p:spPr bwMode="gray">
            <a:xfrm flipH="1" flipV="1">
              <a:off x="3317" y="1147"/>
              <a:ext cx="209" cy="6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16" name="Freeform 140"/>
            <p:cNvSpPr>
              <a:spLocks/>
            </p:cNvSpPr>
            <p:nvPr userDrawn="1"/>
          </p:nvSpPr>
          <p:spPr bwMode="gray">
            <a:xfrm>
              <a:off x="3317" y="1146"/>
              <a:ext cx="9" cy="10"/>
            </a:xfrm>
            <a:custGeom>
              <a:avLst/>
              <a:gdLst>
                <a:gd name="T0" fmla="*/ 9 w 9"/>
                <a:gd name="T1" fmla="*/ 10 h 10"/>
                <a:gd name="T2" fmla="*/ 9 w 9"/>
                <a:gd name="T3" fmla="*/ 7 h 10"/>
                <a:gd name="T4" fmla="*/ 7 w 9"/>
                <a:gd name="T5" fmla="*/ 3 h 10"/>
                <a:gd name="T6" fmla="*/ 7 w 9"/>
                <a:gd name="T7" fmla="*/ 1 h 10"/>
                <a:gd name="T8" fmla="*/ 4 w 9"/>
                <a:gd name="T9" fmla="*/ 0 h 10"/>
                <a:gd name="T10" fmla="*/ 0 w 9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0">
                  <a:moveTo>
                    <a:pt x="9" y="10"/>
                  </a:moveTo>
                  <a:lnTo>
                    <a:pt x="9" y="7"/>
                  </a:lnTo>
                  <a:lnTo>
                    <a:pt x="7" y="3"/>
                  </a:lnTo>
                  <a:lnTo>
                    <a:pt x="7" y="1"/>
                  </a:lnTo>
                  <a:lnTo>
                    <a:pt x="4" y="0"/>
                  </a:lnTo>
                  <a:lnTo>
                    <a:pt x="0" y="1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17" name="Freeform 141"/>
            <p:cNvSpPr>
              <a:spLocks/>
            </p:cNvSpPr>
            <p:nvPr userDrawn="1"/>
          </p:nvSpPr>
          <p:spPr bwMode="gray">
            <a:xfrm>
              <a:off x="2144" y="1686"/>
              <a:ext cx="10" cy="16"/>
            </a:xfrm>
            <a:custGeom>
              <a:avLst/>
              <a:gdLst>
                <a:gd name="T0" fmla="*/ 10 w 10"/>
                <a:gd name="T1" fmla="*/ 16 h 16"/>
                <a:gd name="T2" fmla="*/ 7 w 10"/>
                <a:gd name="T3" fmla="*/ 14 h 16"/>
                <a:gd name="T4" fmla="*/ 3 w 10"/>
                <a:gd name="T5" fmla="*/ 9 h 16"/>
                <a:gd name="T6" fmla="*/ 2 w 10"/>
                <a:gd name="T7" fmla="*/ 5 h 16"/>
                <a:gd name="T8" fmla="*/ 0 w 1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6">
                  <a:moveTo>
                    <a:pt x="10" y="16"/>
                  </a:moveTo>
                  <a:lnTo>
                    <a:pt x="7" y="14"/>
                  </a:lnTo>
                  <a:lnTo>
                    <a:pt x="3" y="9"/>
                  </a:lnTo>
                  <a:lnTo>
                    <a:pt x="2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18" name="Freeform 142"/>
            <p:cNvSpPr>
              <a:spLocks/>
            </p:cNvSpPr>
            <p:nvPr userDrawn="1"/>
          </p:nvSpPr>
          <p:spPr bwMode="gray">
            <a:xfrm>
              <a:off x="2265" y="1740"/>
              <a:ext cx="10" cy="9"/>
            </a:xfrm>
            <a:custGeom>
              <a:avLst/>
              <a:gdLst>
                <a:gd name="T0" fmla="*/ 10 w 10"/>
                <a:gd name="T1" fmla="*/ 7 h 9"/>
                <a:gd name="T2" fmla="*/ 7 w 10"/>
                <a:gd name="T3" fmla="*/ 9 h 9"/>
                <a:gd name="T4" fmla="*/ 3 w 10"/>
                <a:gd name="T5" fmla="*/ 7 h 9"/>
                <a:gd name="T6" fmla="*/ 1 w 10"/>
                <a:gd name="T7" fmla="*/ 4 h 9"/>
                <a:gd name="T8" fmla="*/ 0 w 1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10" y="7"/>
                  </a:moveTo>
                  <a:lnTo>
                    <a:pt x="7" y="9"/>
                  </a:lnTo>
                  <a:lnTo>
                    <a:pt x="3" y="7"/>
                  </a:lnTo>
                  <a:lnTo>
                    <a:pt x="1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19" name="Line 143"/>
            <p:cNvSpPr>
              <a:spLocks noChangeShapeType="1"/>
            </p:cNvSpPr>
            <p:nvPr userDrawn="1"/>
          </p:nvSpPr>
          <p:spPr bwMode="gray">
            <a:xfrm>
              <a:off x="2149" y="1702"/>
              <a:ext cx="196" cy="7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20" name="Line 144"/>
            <p:cNvSpPr>
              <a:spLocks noChangeShapeType="1"/>
            </p:cNvSpPr>
            <p:nvPr userDrawn="1"/>
          </p:nvSpPr>
          <p:spPr bwMode="gray">
            <a:xfrm>
              <a:off x="2154" y="1702"/>
              <a:ext cx="193" cy="7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21" name="Freeform 145"/>
            <p:cNvSpPr>
              <a:spLocks/>
            </p:cNvSpPr>
            <p:nvPr userDrawn="1"/>
          </p:nvSpPr>
          <p:spPr bwMode="gray">
            <a:xfrm>
              <a:off x="2345" y="1770"/>
              <a:ext cx="2" cy="5"/>
            </a:xfrm>
            <a:custGeom>
              <a:avLst/>
              <a:gdLst>
                <a:gd name="T0" fmla="*/ 2 w 2"/>
                <a:gd name="T1" fmla="*/ 4 h 5"/>
                <a:gd name="T2" fmla="*/ 0 w 2"/>
                <a:gd name="T3" fmla="*/ 5 h 5"/>
                <a:gd name="T4" fmla="*/ 0 w 2"/>
                <a:gd name="T5" fmla="*/ 5 h 5"/>
                <a:gd name="T6" fmla="*/ 0 w 2"/>
                <a:gd name="T7" fmla="*/ 5 h 5"/>
                <a:gd name="T8" fmla="*/ 0 w 2"/>
                <a:gd name="T9" fmla="*/ 5 h 5"/>
                <a:gd name="T10" fmla="*/ 0 w 2"/>
                <a:gd name="T11" fmla="*/ 5 h 5"/>
                <a:gd name="T12" fmla="*/ 2 w 2"/>
                <a:gd name="T13" fmla="*/ 2 h 5"/>
                <a:gd name="T14" fmla="*/ 2 w 2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5">
                  <a:moveTo>
                    <a:pt x="2" y="4"/>
                  </a:move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22" name="Line 146"/>
            <p:cNvSpPr>
              <a:spLocks noChangeShapeType="1"/>
            </p:cNvSpPr>
            <p:nvPr userDrawn="1"/>
          </p:nvSpPr>
          <p:spPr bwMode="gray">
            <a:xfrm flipH="1" flipV="1">
              <a:off x="2146" y="1695"/>
              <a:ext cx="201" cy="7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23" name="Freeform 147"/>
            <p:cNvSpPr>
              <a:spLocks/>
            </p:cNvSpPr>
            <p:nvPr userDrawn="1"/>
          </p:nvSpPr>
          <p:spPr bwMode="gray">
            <a:xfrm>
              <a:off x="2146" y="1695"/>
              <a:ext cx="8" cy="9"/>
            </a:xfrm>
            <a:custGeom>
              <a:avLst/>
              <a:gdLst>
                <a:gd name="T0" fmla="*/ 0 w 8"/>
                <a:gd name="T1" fmla="*/ 0 h 9"/>
                <a:gd name="T2" fmla="*/ 0 w 8"/>
                <a:gd name="T3" fmla="*/ 3 h 9"/>
                <a:gd name="T4" fmla="*/ 1 w 8"/>
                <a:gd name="T5" fmla="*/ 7 h 9"/>
                <a:gd name="T6" fmla="*/ 3 w 8"/>
                <a:gd name="T7" fmla="*/ 9 h 9"/>
                <a:gd name="T8" fmla="*/ 5 w 8"/>
                <a:gd name="T9" fmla="*/ 9 h 9"/>
                <a:gd name="T10" fmla="*/ 8 w 8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9">
                  <a:moveTo>
                    <a:pt x="0" y="0"/>
                  </a:moveTo>
                  <a:lnTo>
                    <a:pt x="0" y="3"/>
                  </a:lnTo>
                  <a:lnTo>
                    <a:pt x="1" y="7"/>
                  </a:lnTo>
                  <a:lnTo>
                    <a:pt x="3" y="9"/>
                  </a:lnTo>
                  <a:lnTo>
                    <a:pt x="5" y="9"/>
                  </a:lnTo>
                  <a:lnTo>
                    <a:pt x="8" y="7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24" name="Freeform 148"/>
            <p:cNvSpPr>
              <a:spLocks/>
            </p:cNvSpPr>
            <p:nvPr userDrawn="1"/>
          </p:nvSpPr>
          <p:spPr bwMode="gray">
            <a:xfrm>
              <a:off x="2574" y="1863"/>
              <a:ext cx="12" cy="10"/>
            </a:xfrm>
            <a:custGeom>
              <a:avLst/>
              <a:gdLst>
                <a:gd name="T0" fmla="*/ 12 w 12"/>
                <a:gd name="T1" fmla="*/ 1 h 10"/>
                <a:gd name="T2" fmla="*/ 7 w 12"/>
                <a:gd name="T3" fmla="*/ 0 h 10"/>
                <a:gd name="T4" fmla="*/ 5 w 12"/>
                <a:gd name="T5" fmla="*/ 1 h 10"/>
                <a:gd name="T6" fmla="*/ 2 w 12"/>
                <a:gd name="T7" fmla="*/ 3 h 10"/>
                <a:gd name="T8" fmla="*/ 2 w 12"/>
                <a:gd name="T9" fmla="*/ 5 h 10"/>
                <a:gd name="T10" fmla="*/ 0 w 12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0">
                  <a:moveTo>
                    <a:pt x="12" y="1"/>
                  </a:moveTo>
                  <a:lnTo>
                    <a:pt x="7" y="0"/>
                  </a:lnTo>
                  <a:lnTo>
                    <a:pt x="5" y="1"/>
                  </a:lnTo>
                  <a:lnTo>
                    <a:pt x="2" y="3"/>
                  </a:lnTo>
                  <a:lnTo>
                    <a:pt x="2" y="5"/>
                  </a:lnTo>
                  <a:lnTo>
                    <a:pt x="0" y="1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25" name="Line 149"/>
            <p:cNvSpPr>
              <a:spLocks noChangeShapeType="1"/>
            </p:cNvSpPr>
            <p:nvPr userDrawn="1"/>
          </p:nvSpPr>
          <p:spPr bwMode="gray">
            <a:xfrm flipV="1">
              <a:off x="2574" y="1866"/>
              <a:ext cx="12" cy="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26" name="Freeform 150"/>
            <p:cNvSpPr>
              <a:spLocks/>
            </p:cNvSpPr>
            <p:nvPr userDrawn="1"/>
          </p:nvSpPr>
          <p:spPr bwMode="gray">
            <a:xfrm>
              <a:off x="2651" y="1885"/>
              <a:ext cx="9" cy="7"/>
            </a:xfrm>
            <a:custGeom>
              <a:avLst/>
              <a:gdLst>
                <a:gd name="T0" fmla="*/ 9 w 9"/>
                <a:gd name="T1" fmla="*/ 7 h 7"/>
                <a:gd name="T2" fmla="*/ 7 w 9"/>
                <a:gd name="T3" fmla="*/ 7 h 7"/>
                <a:gd name="T4" fmla="*/ 5 w 9"/>
                <a:gd name="T5" fmla="*/ 7 h 7"/>
                <a:gd name="T6" fmla="*/ 2 w 9"/>
                <a:gd name="T7" fmla="*/ 7 h 7"/>
                <a:gd name="T8" fmla="*/ 0 w 9"/>
                <a:gd name="T9" fmla="*/ 4 h 7"/>
                <a:gd name="T10" fmla="*/ 0 w 9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7">
                  <a:moveTo>
                    <a:pt x="9" y="7"/>
                  </a:moveTo>
                  <a:lnTo>
                    <a:pt x="7" y="7"/>
                  </a:lnTo>
                  <a:lnTo>
                    <a:pt x="5" y="7"/>
                  </a:lnTo>
                  <a:lnTo>
                    <a:pt x="2" y="7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27" name="Line 151"/>
            <p:cNvSpPr>
              <a:spLocks noChangeShapeType="1"/>
            </p:cNvSpPr>
            <p:nvPr userDrawn="1"/>
          </p:nvSpPr>
          <p:spPr bwMode="gray">
            <a:xfrm>
              <a:off x="2574" y="1863"/>
              <a:ext cx="207" cy="7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28" name="Line 152"/>
            <p:cNvSpPr>
              <a:spLocks noChangeShapeType="1"/>
            </p:cNvSpPr>
            <p:nvPr userDrawn="1"/>
          </p:nvSpPr>
          <p:spPr bwMode="gray">
            <a:xfrm>
              <a:off x="2586" y="1864"/>
              <a:ext cx="202" cy="7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29" name="Freeform 153"/>
            <p:cNvSpPr>
              <a:spLocks/>
            </p:cNvSpPr>
            <p:nvPr userDrawn="1"/>
          </p:nvSpPr>
          <p:spPr bwMode="gray">
            <a:xfrm>
              <a:off x="2779" y="1933"/>
              <a:ext cx="9" cy="8"/>
            </a:xfrm>
            <a:custGeom>
              <a:avLst/>
              <a:gdLst>
                <a:gd name="T0" fmla="*/ 9 w 9"/>
                <a:gd name="T1" fmla="*/ 7 h 8"/>
                <a:gd name="T2" fmla="*/ 5 w 9"/>
                <a:gd name="T3" fmla="*/ 8 h 8"/>
                <a:gd name="T4" fmla="*/ 3 w 9"/>
                <a:gd name="T5" fmla="*/ 8 h 8"/>
                <a:gd name="T6" fmla="*/ 2 w 9"/>
                <a:gd name="T7" fmla="*/ 7 h 8"/>
                <a:gd name="T8" fmla="*/ 0 w 9"/>
                <a:gd name="T9" fmla="*/ 3 h 8"/>
                <a:gd name="T10" fmla="*/ 0 w 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9" y="7"/>
                  </a:moveTo>
                  <a:lnTo>
                    <a:pt x="5" y="8"/>
                  </a:lnTo>
                  <a:lnTo>
                    <a:pt x="3" y="8"/>
                  </a:lnTo>
                  <a:lnTo>
                    <a:pt x="2" y="7"/>
                  </a:lnTo>
                  <a:lnTo>
                    <a:pt x="0" y="3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30" name="Line 154"/>
            <p:cNvSpPr>
              <a:spLocks noChangeShapeType="1"/>
            </p:cNvSpPr>
            <p:nvPr userDrawn="1"/>
          </p:nvSpPr>
          <p:spPr bwMode="gray">
            <a:xfrm flipH="1" flipV="1">
              <a:off x="2565" y="1852"/>
              <a:ext cx="214" cy="8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31" name="Freeform 155"/>
            <p:cNvSpPr>
              <a:spLocks/>
            </p:cNvSpPr>
            <p:nvPr userDrawn="1"/>
          </p:nvSpPr>
          <p:spPr bwMode="gray">
            <a:xfrm>
              <a:off x="2565" y="1852"/>
              <a:ext cx="21" cy="12"/>
            </a:xfrm>
            <a:custGeom>
              <a:avLst/>
              <a:gdLst>
                <a:gd name="T0" fmla="*/ 21 w 21"/>
                <a:gd name="T1" fmla="*/ 12 h 12"/>
                <a:gd name="T2" fmla="*/ 14 w 21"/>
                <a:gd name="T3" fmla="*/ 12 h 12"/>
                <a:gd name="T4" fmla="*/ 11 w 21"/>
                <a:gd name="T5" fmla="*/ 11 h 12"/>
                <a:gd name="T6" fmla="*/ 7 w 21"/>
                <a:gd name="T7" fmla="*/ 9 h 12"/>
                <a:gd name="T8" fmla="*/ 4 w 21"/>
                <a:gd name="T9" fmla="*/ 5 h 12"/>
                <a:gd name="T10" fmla="*/ 0 w 21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12">
                  <a:moveTo>
                    <a:pt x="21" y="12"/>
                  </a:moveTo>
                  <a:lnTo>
                    <a:pt x="14" y="12"/>
                  </a:lnTo>
                  <a:lnTo>
                    <a:pt x="11" y="11"/>
                  </a:lnTo>
                  <a:lnTo>
                    <a:pt x="7" y="9"/>
                  </a:lnTo>
                  <a:lnTo>
                    <a:pt x="4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32" name="Freeform 156"/>
            <p:cNvSpPr>
              <a:spLocks/>
            </p:cNvSpPr>
            <p:nvPr userDrawn="1"/>
          </p:nvSpPr>
          <p:spPr bwMode="gray">
            <a:xfrm>
              <a:off x="2868" y="1884"/>
              <a:ext cx="12" cy="8"/>
            </a:xfrm>
            <a:custGeom>
              <a:avLst/>
              <a:gdLst>
                <a:gd name="T0" fmla="*/ 0 w 12"/>
                <a:gd name="T1" fmla="*/ 8 h 8"/>
                <a:gd name="T2" fmla="*/ 4 w 12"/>
                <a:gd name="T3" fmla="*/ 8 h 8"/>
                <a:gd name="T4" fmla="*/ 5 w 12"/>
                <a:gd name="T5" fmla="*/ 8 h 8"/>
                <a:gd name="T6" fmla="*/ 9 w 12"/>
                <a:gd name="T7" fmla="*/ 7 h 8"/>
                <a:gd name="T8" fmla="*/ 11 w 12"/>
                <a:gd name="T9" fmla="*/ 3 h 8"/>
                <a:gd name="T10" fmla="*/ 12 w 12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8">
                  <a:moveTo>
                    <a:pt x="0" y="8"/>
                  </a:moveTo>
                  <a:lnTo>
                    <a:pt x="4" y="8"/>
                  </a:lnTo>
                  <a:lnTo>
                    <a:pt x="5" y="8"/>
                  </a:lnTo>
                  <a:lnTo>
                    <a:pt x="9" y="7"/>
                  </a:lnTo>
                  <a:lnTo>
                    <a:pt x="11" y="3"/>
                  </a:lnTo>
                  <a:lnTo>
                    <a:pt x="12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33" name="Line 157"/>
            <p:cNvSpPr>
              <a:spLocks noChangeShapeType="1"/>
            </p:cNvSpPr>
            <p:nvPr userDrawn="1"/>
          </p:nvSpPr>
          <p:spPr bwMode="gray">
            <a:xfrm flipV="1">
              <a:off x="2796" y="1844"/>
              <a:ext cx="159" cy="9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34" name="Line 158"/>
            <p:cNvSpPr>
              <a:spLocks noChangeShapeType="1"/>
            </p:cNvSpPr>
            <p:nvPr userDrawn="1"/>
          </p:nvSpPr>
          <p:spPr bwMode="gray">
            <a:xfrm flipV="1">
              <a:off x="2788" y="1845"/>
              <a:ext cx="159" cy="9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35" name="Freeform 159"/>
            <p:cNvSpPr>
              <a:spLocks/>
            </p:cNvSpPr>
            <p:nvPr userDrawn="1"/>
          </p:nvSpPr>
          <p:spPr bwMode="gray">
            <a:xfrm>
              <a:off x="2947" y="1837"/>
              <a:ext cx="12" cy="8"/>
            </a:xfrm>
            <a:custGeom>
              <a:avLst/>
              <a:gdLst>
                <a:gd name="T0" fmla="*/ 0 w 12"/>
                <a:gd name="T1" fmla="*/ 8 h 8"/>
                <a:gd name="T2" fmla="*/ 5 w 12"/>
                <a:gd name="T3" fmla="*/ 8 h 8"/>
                <a:gd name="T4" fmla="*/ 7 w 12"/>
                <a:gd name="T5" fmla="*/ 8 h 8"/>
                <a:gd name="T6" fmla="*/ 10 w 12"/>
                <a:gd name="T7" fmla="*/ 7 h 8"/>
                <a:gd name="T8" fmla="*/ 12 w 12"/>
                <a:gd name="T9" fmla="*/ 3 h 8"/>
                <a:gd name="T10" fmla="*/ 12 w 12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8">
                  <a:moveTo>
                    <a:pt x="0" y="8"/>
                  </a:moveTo>
                  <a:lnTo>
                    <a:pt x="5" y="8"/>
                  </a:lnTo>
                  <a:lnTo>
                    <a:pt x="7" y="8"/>
                  </a:lnTo>
                  <a:lnTo>
                    <a:pt x="10" y="7"/>
                  </a:lnTo>
                  <a:lnTo>
                    <a:pt x="12" y="3"/>
                  </a:lnTo>
                  <a:lnTo>
                    <a:pt x="12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36" name="Line 160"/>
            <p:cNvSpPr>
              <a:spLocks noChangeShapeType="1"/>
            </p:cNvSpPr>
            <p:nvPr userDrawn="1"/>
          </p:nvSpPr>
          <p:spPr bwMode="gray">
            <a:xfrm flipH="1">
              <a:off x="2798" y="1837"/>
              <a:ext cx="161" cy="9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37" name="Freeform 161"/>
            <p:cNvSpPr>
              <a:spLocks/>
            </p:cNvSpPr>
            <p:nvPr userDrawn="1"/>
          </p:nvSpPr>
          <p:spPr bwMode="gray">
            <a:xfrm>
              <a:off x="2788" y="1931"/>
              <a:ext cx="10" cy="10"/>
            </a:xfrm>
            <a:custGeom>
              <a:avLst/>
              <a:gdLst>
                <a:gd name="T0" fmla="*/ 10 w 10"/>
                <a:gd name="T1" fmla="*/ 0 h 10"/>
                <a:gd name="T2" fmla="*/ 10 w 10"/>
                <a:gd name="T3" fmla="*/ 5 h 10"/>
                <a:gd name="T4" fmla="*/ 8 w 10"/>
                <a:gd name="T5" fmla="*/ 7 h 10"/>
                <a:gd name="T6" fmla="*/ 7 w 10"/>
                <a:gd name="T7" fmla="*/ 9 h 10"/>
                <a:gd name="T8" fmla="*/ 3 w 10"/>
                <a:gd name="T9" fmla="*/ 10 h 10"/>
                <a:gd name="T10" fmla="*/ 0 w 10"/>
                <a:gd name="T11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0">
                  <a:moveTo>
                    <a:pt x="10" y="0"/>
                  </a:moveTo>
                  <a:lnTo>
                    <a:pt x="10" y="5"/>
                  </a:lnTo>
                  <a:lnTo>
                    <a:pt x="8" y="7"/>
                  </a:lnTo>
                  <a:lnTo>
                    <a:pt x="7" y="9"/>
                  </a:lnTo>
                  <a:lnTo>
                    <a:pt x="3" y="10"/>
                  </a:lnTo>
                  <a:lnTo>
                    <a:pt x="0" y="9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38" name="Freeform 162"/>
            <p:cNvSpPr>
              <a:spLocks/>
            </p:cNvSpPr>
            <p:nvPr userDrawn="1"/>
          </p:nvSpPr>
          <p:spPr bwMode="gray">
            <a:xfrm>
              <a:off x="2947" y="1826"/>
              <a:ext cx="8" cy="19"/>
            </a:xfrm>
            <a:custGeom>
              <a:avLst/>
              <a:gdLst>
                <a:gd name="T0" fmla="*/ 0 w 8"/>
                <a:gd name="T1" fmla="*/ 19 h 19"/>
                <a:gd name="T2" fmla="*/ 3 w 8"/>
                <a:gd name="T3" fmla="*/ 16 h 19"/>
                <a:gd name="T4" fmla="*/ 7 w 8"/>
                <a:gd name="T5" fmla="*/ 11 h 19"/>
                <a:gd name="T6" fmla="*/ 8 w 8"/>
                <a:gd name="T7" fmla="*/ 5 h 19"/>
                <a:gd name="T8" fmla="*/ 8 w 8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9">
                  <a:moveTo>
                    <a:pt x="0" y="19"/>
                  </a:moveTo>
                  <a:lnTo>
                    <a:pt x="3" y="16"/>
                  </a:lnTo>
                  <a:lnTo>
                    <a:pt x="7" y="11"/>
                  </a:lnTo>
                  <a:lnTo>
                    <a:pt x="8" y="5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39" name="Freeform 163"/>
            <p:cNvSpPr>
              <a:spLocks/>
            </p:cNvSpPr>
            <p:nvPr userDrawn="1"/>
          </p:nvSpPr>
          <p:spPr bwMode="gray">
            <a:xfrm>
              <a:off x="2342" y="1513"/>
              <a:ext cx="10" cy="9"/>
            </a:xfrm>
            <a:custGeom>
              <a:avLst/>
              <a:gdLst>
                <a:gd name="T0" fmla="*/ 0 w 10"/>
                <a:gd name="T1" fmla="*/ 9 h 9"/>
                <a:gd name="T2" fmla="*/ 3 w 10"/>
                <a:gd name="T3" fmla="*/ 9 h 9"/>
                <a:gd name="T4" fmla="*/ 7 w 10"/>
                <a:gd name="T5" fmla="*/ 9 h 9"/>
                <a:gd name="T6" fmla="*/ 8 w 10"/>
                <a:gd name="T7" fmla="*/ 7 h 9"/>
                <a:gd name="T8" fmla="*/ 10 w 10"/>
                <a:gd name="T9" fmla="*/ 3 h 9"/>
                <a:gd name="T10" fmla="*/ 10 w 10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0" y="9"/>
                  </a:moveTo>
                  <a:lnTo>
                    <a:pt x="3" y="9"/>
                  </a:lnTo>
                  <a:lnTo>
                    <a:pt x="7" y="9"/>
                  </a:lnTo>
                  <a:lnTo>
                    <a:pt x="8" y="7"/>
                  </a:lnTo>
                  <a:lnTo>
                    <a:pt x="10" y="3"/>
                  </a:lnTo>
                  <a:lnTo>
                    <a:pt x="1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40" name="Line 164"/>
            <p:cNvSpPr>
              <a:spLocks noChangeShapeType="1"/>
            </p:cNvSpPr>
            <p:nvPr userDrawn="1"/>
          </p:nvSpPr>
          <p:spPr bwMode="gray">
            <a:xfrm flipH="1" flipV="1">
              <a:off x="2319" y="1366"/>
              <a:ext cx="26" cy="1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41" name="Line 165"/>
            <p:cNvSpPr>
              <a:spLocks noChangeShapeType="1"/>
            </p:cNvSpPr>
            <p:nvPr userDrawn="1"/>
          </p:nvSpPr>
          <p:spPr bwMode="gray">
            <a:xfrm flipH="1" flipV="1">
              <a:off x="2314" y="1366"/>
              <a:ext cx="31" cy="1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42" name="Freeform 166"/>
            <p:cNvSpPr>
              <a:spLocks/>
            </p:cNvSpPr>
            <p:nvPr userDrawn="1"/>
          </p:nvSpPr>
          <p:spPr bwMode="gray">
            <a:xfrm>
              <a:off x="2314" y="1364"/>
              <a:ext cx="8" cy="11"/>
            </a:xfrm>
            <a:custGeom>
              <a:avLst/>
              <a:gdLst>
                <a:gd name="T0" fmla="*/ 0 w 8"/>
                <a:gd name="T1" fmla="*/ 2 h 11"/>
                <a:gd name="T2" fmla="*/ 3 w 8"/>
                <a:gd name="T3" fmla="*/ 0 h 11"/>
                <a:gd name="T4" fmla="*/ 5 w 8"/>
                <a:gd name="T5" fmla="*/ 2 h 11"/>
                <a:gd name="T6" fmla="*/ 7 w 8"/>
                <a:gd name="T7" fmla="*/ 4 h 11"/>
                <a:gd name="T8" fmla="*/ 8 w 8"/>
                <a:gd name="T9" fmla="*/ 7 h 11"/>
                <a:gd name="T10" fmla="*/ 8 w 8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1">
                  <a:moveTo>
                    <a:pt x="0" y="2"/>
                  </a:moveTo>
                  <a:lnTo>
                    <a:pt x="3" y="0"/>
                  </a:lnTo>
                  <a:lnTo>
                    <a:pt x="5" y="2"/>
                  </a:lnTo>
                  <a:lnTo>
                    <a:pt x="7" y="4"/>
                  </a:lnTo>
                  <a:lnTo>
                    <a:pt x="8" y="7"/>
                  </a:lnTo>
                  <a:lnTo>
                    <a:pt x="8" y="11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43" name="Line 167"/>
            <p:cNvSpPr>
              <a:spLocks noChangeShapeType="1"/>
            </p:cNvSpPr>
            <p:nvPr userDrawn="1"/>
          </p:nvSpPr>
          <p:spPr bwMode="gray">
            <a:xfrm>
              <a:off x="2322" y="1375"/>
              <a:ext cx="23" cy="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44" name="Freeform 168"/>
            <p:cNvSpPr>
              <a:spLocks/>
            </p:cNvSpPr>
            <p:nvPr userDrawn="1"/>
          </p:nvSpPr>
          <p:spPr bwMode="gray">
            <a:xfrm>
              <a:off x="2221" y="1408"/>
              <a:ext cx="10" cy="9"/>
            </a:xfrm>
            <a:custGeom>
              <a:avLst/>
              <a:gdLst>
                <a:gd name="T0" fmla="*/ 10 w 10"/>
                <a:gd name="T1" fmla="*/ 0 h 9"/>
                <a:gd name="T2" fmla="*/ 7 w 10"/>
                <a:gd name="T3" fmla="*/ 0 h 9"/>
                <a:gd name="T4" fmla="*/ 5 w 10"/>
                <a:gd name="T5" fmla="*/ 0 h 9"/>
                <a:gd name="T6" fmla="*/ 3 w 10"/>
                <a:gd name="T7" fmla="*/ 2 h 9"/>
                <a:gd name="T8" fmla="*/ 0 w 10"/>
                <a:gd name="T9" fmla="*/ 5 h 9"/>
                <a:gd name="T10" fmla="*/ 0 w 10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10" y="0"/>
                  </a:moveTo>
                  <a:lnTo>
                    <a:pt x="7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0" y="5"/>
                  </a:lnTo>
                  <a:lnTo>
                    <a:pt x="0" y="9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45" name="Line 169"/>
            <p:cNvSpPr>
              <a:spLocks noChangeShapeType="1"/>
            </p:cNvSpPr>
            <p:nvPr userDrawn="1"/>
          </p:nvSpPr>
          <p:spPr bwMode="gray">
            <a:xfrm flipH="1">
              <a:off x="2140" y="1368"/>
              <a:ext cx="165" cy="8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46" name="Line 170"/>
            <p:cNvSpPr>
              <a:spLocks noChangeShapeType="1"/>
            </p:cNvSpPr>
            <p:nvPr userDrawn="1"/>
          </p:nvSpPr>
          <p:spPr bwMode="gray">
            <a:xfrm flipH="1">
              <a:off x="2147" y="1366"/>
              <a:ext cx="167" cy="8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47" name="Freeform 171"/>
            <p:cNvSpPr>
              <a:spLocks/>
            </p:cNvSpPr>
            <p:nvPr userDrawn="1"/>
          </p:nvSpPr>
          <p:spPr bwMode="gray">
            <a:xfrm>
              <a:off x="2139" y="1450"/>
              <a:ext cx="8" cy="10"/>
            </a:xfrm>
            <a:custGeom>
              <a:avLst/>
              <a:gdLst>
                <a:gd name="T0" fmla="*/ 8 w 8"/>
                <a:gd name="T1" fmla="*/ 2 h 10"/>
                <a:gd name="T2" fmla="*/ 5 w 8"/>
                <a:gd name="T3" fmla="*/ 0 h 10"/>
                <a:gd name="T4" fmla="*/ 3 w 8"/>
                <a:gd name="T5" fmla="*/ 2 h 10"/>
                <a:gd name="T6" fmla="*/ 0 w 8"/>
                <a:gd name="T7" fmla="*/ 4 h 10"/>
                <a:gd name="T8" fmla="*/ 0 w 8"/>
                <a:gd name="T9" fmla="*/ 7 h 10"/>
                <a:gd name="T10" fmla="*/ 0 w 8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2"/>
                  </a:moveTo>
                  <a:lnTo>
                    <a:pt x="5" y="0"/>
                  </a:lnTo>
                  <a:lnTo>
                    <a:pt x="3" y="2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48" name="Line 172"/>
            <p:cNvSpPr>
              <a:spLocks noChangeShapeType="1"/>
            </p:cNvSpPr>
            <p:nvPr userDrawn="1"/>
          </p:nvSpPr>
          <p:spPr bwMode="gray">
            <a:xfrm flipV="1">
              <a:off x="2139" y="1375"/>
              <a:ext cx="164" cy="8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49" name="Freeform 173"/>
            <p:cNvSpPr>
              <a:spLocks/>
            </p:cNvSpPr>
            <p:nvPr userDrawn="1"/>
          </p:nvSpPr>
          <p:spPr bwMode="gray">
            <a:xfrm>
              <a:off x="2303" y="1366"/>
              <a:ext cx="11" cy="9"/>
            </a:xfrm>
            <a:custGeom>
              <a:avLst/>
              <a:gdLst>
                <a:gd name="T0" fmla="*/ 11 w 11"/>
                <a:gd name="T1" fmla="*/ 0 h 9"/>
                <a:gd name="T2" fmla="*/ 5 w 11"/>
                <a:gd name="T3" fmla="*/ 0 h 9"/>
                <a:gd name="T4" fmla="*/ 4 w 11"/>
                <a:gd name="T5" fmla="*/ 0 h 9"/>
                <a:gd name="T6" fmla="*/ 2 w 11"/>
                <a:gd name="T7" fmla="*/ 2 h 9"/>
                <a:gd name="T8" fmla="*/ 0 w 11"/>
                <a:gd name="T9" fmla="*/ 5 h 9"/>
                <a:gd name="T10" fmla="*/ 0 w 11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11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5"/>
                  </a:lnTo>
                  <a:lnTo>
                    <a:pt x="0" y="9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50" name="Freeform 174"/>
            <p:cNvSpPr>
              <a:spLocks/>
            </p:cNvSpPr>
            <p:nvPr userDrawn="1"/>
          </p:nvSpPr>
          <p:spPr bwMode="gray">
            <a:xfrm>
              <a:off x="2261" y="1495"/>
              <a:ext cx="9" cy="18"/>
            </a:xfrm>
            <a:custGeom>
              <a:avLst/>
              <a:gdLst>
                <a:gd name="T0" fmla="*/ 9 w 9"/>
                <a:gd name="T1" fmla="*/ 0 h 18"/>
                <a:gd name="T2" fmla="*/ 4 w 9"/>
                <a:gd name="T3" fmla="*/ 4 h 18"/>
                <a:gd name="T4" fmla="*/ 2 w 9"/>
                <a:gd name="T5" fmla="*/ 7 h 18"/>
                <a:gd name="T6" fmla="*/ 0 w 9"/>
                <a:gd name="T7" fmla="*/ 13 h 18"/>
                <a:gd name="T8" fmla="*/ 0 w 9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8">
                  <a:moveTo>
                    <a:pt x="9" y="0"/>
                  </a:moveTo>
                  <a:lnTo>
                    <a:pt x="4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51" name="Line 175"/>
            <p:cNvSpPr>
              <a:spLocks noChangeShapeType="1"/>
            </p:cNvSpPr>
            <p:nvPr userDrawn="1"/>
          </p:nvSpPr>
          <p:spPr bwMode="gray">
            <a:xfrm>
              <a:off x="2142" y="1459"/>
              <a:ext cx="198" cy="7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52" name="Line 176"/>
            <p:cNvSpPr>
              <a:spLocks noChangeShapeType="1"/>
            </p:cNvSpPr>
            <p:nvPr userDrawn="1"/>
          </p:nvSpPr>
          <p:spPr bwMode="gray">
            <a:xfrm>
              <a:off x="2147" y="1452"/>
              <a:ext cx="195" cy="70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53" name="Freeform 177"/>
            <p:cNvSpPr>
              <a:spLocks/>
            </p:cNvSpPr>
            <p:nvPr userDrawn="1"/>
          </p:nvSpPr>
          <p:spPr bwMode="gray">
            <a:xfrm>
              <a:off x="2340" y="1522"/>
              <a:ext cx="3" cy="21"/>
            </a:xfrm>
            <a:custGeom>
              <a:avLst/>
              <a:gdLst>
                <a:gd name="T0" fmla="*/ 2 w 3"/>
                <a:gd name="T1" fmla="*/ 0 h 21"/>
                <a:gd name="T2" fmla="*/ 0 w 3"/>
                <a:gd name="T3" fmla="*/ 7 h 21"/>
                <a:gd name="T4" fmla="*/ 0 w 3"/>
                <a:gd name="T5" fmla="*/ 14 h 21"/>
                <a:gd name="T6" fmla="*/ 3 w 3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1">
                  <a:moveTo>
                    <a:pt x="2" y="0"/>
                  </a:moveTo>
                  <a:lnTo>
                    <a:pt x="0" y="7"/>
                  </a:lnTo>
                  <a:lnTo>
                    <a:pt x="0" y="14"/>
                  </a:lnTo>
                  <a:lnTo>
                    <a:pt x="3" y="21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54" name="Line 178"/>
            <p:cNvSpPr>
              <a:spLocks noChangeShapeType="1"/>
            </p:cNvSpPr>
            <p:nvPr userDrawn="1"/>
          </p:nvSpPr>
          <p:spPr bwMode="gray">
            <a:xfrm flipH="1" flipV="1">
              <a:off x="2139" y="1469"/>
              <a:ext cx="204" cy="7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55" name="Freeform 179"/>
            <p:cNvSpPr>
              <a:spLocks/>
            </p:cNvSpPr>
            <p:nvPr userDrawn="1"/>
          </p:nvSpPr>
          <p:spPr bwMode="gray">
            <a:xfrm>
              <a:off x="2139" y="1452"/>
              <a:ext cx="8" cy="17"/>
            </a:xfrm>
            <a:custGeom>
              <a:avLst/>
              <a:gdLst>
                <a:gd name="T0" fmla="*/ 0 w 8"/>
                <a:gd name="T1" fmla="*/ 17 h 17"/>
                <a:gd name="T2" fmla="*/ 1 w 8"/>
                <a:gd name="T3" fmla="*/ 12 h 17"/>
                <a:gd name="T4" fmla="*/ 3 w 8"/>
                <a:gd name="T5" fmla="*/ 7 h 17"/>
                <a:gd name="T6" fmla="*/ 5 w 8"/>
                <a:gd name="T7" fmla="*/ 3 h 17"/>
                <a:gd name="T8" fmla="*/ 8 w 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0" y="17"/>
                  </a:moveTo>
                  <a:lnTo>
                    <a:pt x="1" y="12"/>
                  </a:lnTo>
                  <a:lnTo>
                    <a:pt x="3" y="7"/>
                  </a:lnTo>
                  <a:lnTo>
                    <a:pt x="5" y="3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56" name="Freeform 180"/>
            <p:cNvSpPr>
              <a:spLocks/>
            </p:cNvSpPr>
            <p:nvPr userDrawn="1"/>
          </p:nvSpPr>
          <p:spPr bwMode="gray">
            <a:xfrm>
              <a:off x="2655" y="1546"/>
              <a:ext cx="10" cy="18"/>
            </a:xfrm>
            <a:custGeom>
              <a:avLst/>
              <a:gdLst>
                <a:gd name="T0" fmla="*/ 10 w 10"/>
                <a:gd name="T1" fmla="*/ 18 h 18"/>
                <a:gd name="T2" fmla="*/ 7 w 10"/>
                <a:gd name="T3" fmla="*/ 14 h 18"/>
                <a:gd name="T4" fmla="*/ 3 w 10"/>
                <a:gd name="T5" fmla="*/ 11 h 18"/>
                <a:gd name="T6" fmla="*/ 0 w 10"/>
                <a:gd name="T7" fmla="*/ 5 h 18"/>
                <a:gd name="T8" fmla="*/ 0 w 10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8">
                  <a:moveTo>
                    <a:pt x="10" y="18"/>
                  </a:moveTo>
                  <a:lnTo>
                    <a:pt x="7" y="14"/>
                  </a:lnTo>
                  <a:lnTo>
                    <a:pt x="3" y="11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57" name="Line 181"/>
            <p:cNvSpPr>
              <a:spLocks noChangeShapeType="1"/>
            </p:cNvSpPr>
            <p:nvPr userDrawn="1"/>
          </p:nvSpPr>
          <p:spPr bwMode="gray">
            <a:xfrm flipH="1">
              <a:off x="2576" y="1511"/>
              <a:ext cx="163" cy="9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58" name="Line 182"/>
            <p:cNvSpPr>
              <a:spLocks noChangeShapeType="1"/>
            </p:cNvSpPr>
            <p:nvPr userDrawn="1"/>
          </p:nvSpPr>
          <p:spPr bwMode="gray">
            <a:xfrm flipH="1">
              <a:off x="2583" y="1518"/>
              <a:ext cx="163" cy="9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59" name="Freeform 183"/>
            <p:cNvSpPr>
              <a:spLocks/>
            </p:cNvSpPr>
            <p:nvPr userDrawn="1"/>
          </p:nvSpPr>
          <p:spPr bwMode="gray">
            <a:xfrm>
              <a:off x="2572" y="1592"/>
              <a:ext cx="11" cy="17"/>
            </a:xfrm>
            <a:custGeom>
              <a:avLst/>
              <a:gdLst>
                <a:gd name="T0" fmla="*/ 11 w 11"/>
                <a:gd name="T1" fmla="*/ 17 h 17"/>
                <a:gd name="T2" fmla="*/ 7 w 11"/>
                <a:gd name="T3" fmla="*/ 14 h 17"/>
                <a:gd name="T4" fmla="*/ 4 w 11"/>
                <a:gd name="T5" fmla="*/ 10 h 17"/>
                <a:gd name="T6" fmla="*/ 0 w 11"/>
                <a:gd name="T7" fmla="*/ 5 h 17"/>
                <a:gd name="T8" fmla="*/ 0 w 11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7">
                  <a:moveTo>
                    <a:pt x="11" y="17"/>
                  </a:moveTo>
                  <a:lnTo>
                    <a:pt x="7" y="14"/>
                  </a:lnTo>
                  <a:lnTo>
                    <a:pt x="4" y="10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60" name="Line 184"/>
            <p:cNvSpPr>
              <a:spLocks noChangeShapeType="1"/>
            </p:cNvSpPr>
            <p:nvPr userDrawn="1"/>
          </p:nvSpPr>
          <p:spPr bwMode="gray">
            <a:xfrm flipV="1">
              <a:off x="2572" y="1502"/>
              <a:ext cx="163" cy="90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61" name="Freeform 185"/>
            <p:cNvSpPr>
              <a:spLocks/>
            </p:cNvSpPr>
            <p:nvPr userDrawn="1"/>
          </p:nvSpPr>
          <p:spPr bwMode="gray">
            <a:xfrm>
              <a:off x="2735" y="1502"/>
              <a:ext cx="11" cy="16"/>
            </a:xfrm>
            <a:custGeom>
              <a:avLst/>
              <a:gdLst>
                <a:gd name="T0" fmla="*/ 11 w 11"/>
                <a:gd name="T1" fmla="*/ 16 h 16"/>
                <a:gd name="T2" fmla="*/ 7 w 11"/>
                <a:gd name="T3" fmla="*/ 14 h 16"/>
                <a:gd name="T4" fmla="*/ 4 w 11"/>
                <a:gd name="T5" fmla="*/ 9 h 16"/>
                <a:gd name="T6" fmla="*/ 0 w 11"/>
                <a:gd name="T7" fmla="*/ 4 h 16"/>
                <a:gd name="T8" fmla="*/ 0 w 11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6">
                  <a:moveTo>
                    <a:pt x="11" y="16"/>
                  </a:moveTo>
                  <a:lnTo>
                    <a:pt x="7" y="14"/>
                  </a:lnTo>
                  <a:lnTo>
                    <a:pt x="4" y="9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62" name="Freeform 186"/>
            <p:cNvSpPr>
              <a:spLocks/>
            </p:cNvSpPr>
            <p:nvPr userDrawn="1"/>
          </p:nvSpPr>
          <p:spPr bwMode="gray">
            <a:xfrm>
              <a:off x="2649" y="1635"/>
              <a:ext cx="9" cy="18"/>
            </a:xfrm>
            <a:custGeom>
              <a:avLst/>
              <a:gdLst>
                <a:gd name="T0" fmla="*/ 9 w 9"/>
                <a:gd name="T1" fmla="*/ 0 h 18"/>
                <a:gd name="T2" fmla="*/ 6 w 9"/>
                <a:gd name="T3" fmla="*/ 4 h 18"/>
                <a:gd name="T4" fmla="*/ 2 w 9"/>
                <a:gd name="T5" fmla="*/ 7 h 18"/>
                <a:gd name="T6" fmla="*/ 0 w 9"/>
                <a:gd name="T7" fmla="*/ 13 h 18"/>
                <a:gd name="T8" fmla="*/ 0 w 9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8">
                  <a:moveTo>
                    <a:pt x="9" y="0"/>
                  </a:moveTo>
                  <a:lnTo>
                    <a:pt x="6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63" name="Line 187"/>
            <p:cNvSpPr>
              <a:spLocks noChangeShapeType="1"/>
            </p:cNvSpPr>
            <p:nvPr userDrawn="1"/>
          </p:nvSpPr>
          <p:spPr bwMode="gray">
            <a:xfrm>
              <a:off x="2571" y="1614"/>
              <a:ext cx="210" cy="76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64" name="Line 188"/>
            <p:cNvSpPr>
              <a:spLocks noChangeShapeType="1"/>
            </p:cNvSpPr>
            <p:nvPr userDrawn="1"/>
          </p:nvSpPr>
          <p:spPr bwMode="gray">
            <a:xfrm>
              <a:off x="2583" y="1609"/>
              <a:ext cx="205" cy="7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65" name="Freeform 189"/>
            <p:cNvSpPr>
              <a:spLocks/>
            </p:cNvSpPr>
            <p:nvPr userDrawn="1"/>
          </p:nvSpPr>
          <p:spPr bwMode="gray">
            <a:xfrm>
              <a:off x="2779" y="1683"/>
              <a:ext cx="9" cy="17"/>
            </a:xfrm>
            <a:custGeom>
              <a:avLst/>
              <a:gdLst>
                <a:gd name="T0" fmla="*/ 9 w 9"/>
                <a:gd name="T1" fmla="*/ 0 h 17"/>
                <a:gd name="T2" fmla="*/ 5 w 9"/>
                <a:gd name="T3" fmla="*/ 3 h 17"/>
                <a:gd name="T4" fmla="*/ 2 w 9"/>
                <a:gd name="T5" fmla="*/ 7 h 17"/>
                <a:gd name="T6" fmla="*/ 0 w 9"/>
                <a:gd name="T7" fmla="*/ 12 h 17"/>
                <a:gd name="T8" fmla="*/ 0 w 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7">
                  <a:moveTo>
                    <a:pt x="9" y="0"/>
                  </a:moveTo>
                  <a:lnTo>
                    <a:pt x="5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66" name="Line 190"/>
            <p:cNvSpPr>
              <a:spLocks noChangeShapeType="1"/>
            </p:cNvSpPr>
            <p:nvPr userDrawn="1"/>
          </p:nvSpPr>
          <p:spPr bwMode="gray">
            <a:xfrm flipH="1" flipV="1">
              <a:off x="2564" y="1623"/>
              <a:ext cx="215" cy="7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67" name="Freeform 191"/>
            <p:cNvSpPr>
              <a:spLocks/>
            </p:cNvSpPr>
            <p:nvPr userDrawn="1"/>
          </p:nvSpPr>
          <p:spPr bwMode="gray">
            <a:xfrm>
              <a:off x="2564" y="1609"/>
              <a:ext cx="19" cy="14"/>
            </a:xfrm>
            <a:custGeom>
              <a:avLst/>
              <a:gdLst>
                <a:gd name="T0" fmla="*/ 19 w 19"/>
                <a:gd name="T1" fmla="*/ 0 h 14"/>
                <a:gd name="T2" fmla="*/ 14 w 19"/>
                <a:gd name="T3" fmla="*/ 2 h 14"/>
                <a:gd name="T4" fmla="*/ 8 w 19"/>
                <a:gd name="T5" fmla="*/ 4 h 14"/>
                <a:gd name="T6" fmla="*/ 3 w 19"/>
                <a:gd name="T7" fmla="*/ 9 h 14"/>
                <a:gd name="T8" fmla="*/ 0 w 19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4">
                  <a:moveTo>
                    <a:pt x="19" y="0"/>
                  </a:moveTo>
                  <a:lnTo>
                    <a:pt x="14" y="2"/>
                  </a:lnTo>
                  <a:lnTo>
                    <a:pt x="8" y="4"/>
                  </a:lnTo>
                  <a:lnTo>
                    <a:pt x="3" y="9"/>
                  </a:lnTo>
                  <a:lnTo>
                    <a:pt x="0" y="14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68" name="Freeform 192"/>
            <p:cNvSpPr>
              <a:spLocks/>
            </p:cNvSpPr>
            <p:nvPr userDrawn="1"/>
          </p:nvSpPr>
          <p:spPr bwMode="gray">
            <a:xfrm>
              <a:off x="2868" y="1635"/>
              <a:ext cx="12" cy="18"/>
            </a:xfrm>
            <a:custGeom>
              <a:avLst/>
              <a:gdLst>
                <a:gd name="T0" fmla="*/ 0 w 12"/>
                <a:gd name="T1" fmla="*/ 0 h 18"/>
                <a:gd name="T2" fmla="*/ 5 w 12"/>
                <a:gd name="T3" fmla="*/ 2 h 18"/>
                <a:gd name="T4" fmla="*/ 9 w 12"/>
                <a:gd name="T5" fmla="*/ 7 h 18"/>
                <a:gd name="T6" fmla="*/ 11 w 12"/>
                <a:gd name="T7" fmla="*/ 13 h 18"/>
                <a:gd name="T8" fmla="*/ 12 w 12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">
                  <a:moveTo>
                    <a:pt x="0" y="0"/>
                  </a:moveTo>
                  <a:lnTo>
                    <a:pt x="5" y="2"/>
                  </a:lnTo>
                  <a:lnTo>
                    <a:pt x="9" y="7"/>
                  </a:lnTo>
                  <a:lnTo>
                    <a:pt x="11" y="13"/>
                  </a:lnTo>
                  <a:lnTo>
                    <a:pt x="12" y="18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69" name="Line 193"/>
            <p:cNvSpPr>
              <a:spLocks noChangeShapeType="1"/>
            </p:cNvSpPr>
            <p:nvPr userDrawn="1"/>
          </p:nvSpPr>
          <p:spPr bwMode="gray">
            <a:xfrm flipV="1">
              <a:off x="2796" y="1597"/>
              <a:ext cx="161" cy="91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70" name="Line 194"/>
            <p:cNvSpPr>
              <a:spLocks noChangeShapeType="1"/>
            </p:cNvSpPr>
            <p:nvPr userDrawn="1"/>
          </p:nvSpPr>
          <p:spPr bwMode="gray">
            <a:xfrm flipV="1">
              <a:off x="2788" y="1590"/>
              <a:ext cx="160" cy="9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71" name="Freeform 195"/>
            <p:cNvSpPr>
              <a:spLocks/>
            </p:cNvSpPr>
            <p:nvPr userDrawn="1"/>
          </p:nvSpPr>
          <p:spPr bwMode="gray">
            <a:xfrm>
              <a:off x="2948" y="1590"/>
              <a:ext cx="13" cy="16"/>
            </a:xfrm>
            <a:custGeom>
              <a:avLst/>
              <a:gdLst>
                <a:gd name="T0" fmla="*/ 0 w 13"/>
                <a:gd name="T1" fmla="*/ 0 h 16"/>
                <a:gd name="T2" fmla="*/ 6 w 13"/>
                <a:gd name="T3" fmla="*/ 2 h 16"/>
                <a:gd name="T4" fmla="*/ 9 w 13"/>
                <a:gd name="T5" fmla="*/ 7 h 16"/>
                <a:gd name="T6" fmla="*/ 11 w 13"/>
                <a:gd name="T7" fmla="*/ 10 h 16"/>
                <a:gd name="T8" fmla="*/ 13 w 13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0" y="0"/>
                  </a:moveTo>
                  <a:lnTo>
                    <a:pt x="6" y="2"/>
                  </a:lnTo>
                  <a:lnTo>
                    <a:pt x="9" y="7"/>
                  </a:lnTo>
                  <a:lnTo>
                    <a:pt x="11" y="10"/>
                  </a:lnTo>
                  <a:lnTo>
                    <a:pt x="13" y="16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72" name="Line 196"/>
            <p:cNvSpPr>
              <a:spLocks noChangeShapeType="1"/>
            </p:cNvSpPr>
            <p:nvPr userDrawn="1"/>
          </p:nvSpPr>
          <p:spPr bwMode="gray">
            <a:xfrm flipH="1">
              <a:off x="2798" y="1606"/>
              <a:ext cx="163" cy="9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73" name="Freeform 197"/>
            <p:cNvSpPr>
              <a:spLocks/>
            </p:cNvSpPr>
            <p:nvPr userDrawn="1"/>
          </p:nvSpPr>
          <p:spPr bwMode="gray">
            <a:xfrm>
              <a:off x="2788" y="1683"/>
              <a:ext cx="10" cy="15"/>
            </a:xfrm>
            <a:custGeom>
              <a:avLst/>
              <a:gdLst>
                <a:gd name="T0" fmla="*/ 10 w 10"/>
                <a:gd name="T1" fmla="*/ 15 h 15"/>
                <a:gd name="T2" fmla="*/ 10 w 10"/>
                <a:gd name="T3" fmla="*/ 10 h 15"/>
                <a:gd name="T4" fmla="*/ 8 w 10"/>
                <a:gd name="T5" fmla="*/ 7 h 15"/>
                <a:gd name="T6" fmla="*/ 5 w 10"/>
                <a:gd name="T7" fmla="*/ 1 h 15"/>
                <a:gd name="T8" fmla="*/ 0 w 10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5">
                  <a:moveTo>
                    <a:pt x="10" y="15"/>
                  </a:moveTo>
                  <a:lnTo>
                    <a:pt x="10" y="10"/>
                  </a:lnTo>
                  <a:lnTo>
                    <a:pt x="8" y="7"/>
                  </a:lnTo>
                  <a:lnTo>
                    <a:pt x="5" y="1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74" name="Freeform 198"/>
            <p:cNvSpPr>
              <a:spLocks/>
            </p:cNvSpPr>
            <p:nvPr userDrawn="1"/>
          </p:nvSpPr>
          <p:spPr bwMode="gray">
            <a:xfrm>
              <a:off x="2821" y="1543"/>
              <a:ext cx="9" cy="8"/>
            </a:xfrm>
            <a:custGeom>
              <a:avLst/>
              <a:gdLst>
                <a:gd name="T0" fmla="*/ 0 w 9"/>
                <a:gd name="T1" fmla="*/ 1 h 8"/>
                <a:gd name="T2" fmla="*/ 3 w 9"/>
                <a:gd name="T3" fmla="*/ 0 h 8"/>
                <a:gd name="T4" fmla="*/ 5 w 9"/>
                <a:gd name="T5" fmla="*/ 1 h 8"/>
                <a:gd name="T6" fmla="*/ 9 w 9"/>
                <a:gd name="T7" fmla="*/ 5 h 8"/>
                <a:gd name="T8" fmla="*/ 9 w 9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3" y="0"/>
                  </a:lnTo>
                  <a:lnTo>
                    <a:pt x="5" y="1"/>
                  </a:lnTo>
                  <a:lnTo>
                    <a:pt x="9" y="5"/>
                  </a:lnTo>
                  <a:lnTo>
                    <a:pt x="9" y="8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75" name="Line 199"/>
            <p:cNvSpPr>
              <a:spLocks noChangeShapeType="1"/>
            </p:cNvSpPr>
            <p:nvPr userDrawn="1"/>
          </p:nvSpPr>
          <p:spPr bwMode="gray">
            <a:xfrm flipH="1" flipV="1">
              <a:off x="2747" y="1516"/>
              <a:ext cx="208" cy="7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76" name="Line 200"/>
            <p:cNvSpPr>
              <a:spLocks noChangeShapeType="1"/>
            </p:cNvSpPr>
            <p:nvPr userDrawn="1"/>
          </p:nvSpPr>
          <p:spPr bwMode="gray">
            <a:xfrm flipH="1" flipV="1">
              <a:off x="2746" y="1518"/>
              <a:ext cx="202" cy="72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77" name="Freeform 201"/>
            <p:cNvSpPr>
              <a:spLocks/>
            </p:cNvSpPr>
            <p:nvPr userDrawn="1"/>
          </p:nvSpPr>
          <p:spPr bwMode="gray">
            <a:xfrm>
              <a:off x="2744" y="1516"/>
              <a:ext cx="3" cy="6"/>
            </a:xfrm>
            <a:custGeom>
              <a:avLst/>
              <a:gdLst>
                <a:gd name="T0" fmla="*/ 2 w 3"/>
                <a:gd name="T1" fmla="*/ 2 h 6"/>
                <a:gd name="T2" fmla="*/ 2 w 3"/>
                <a:gd name="T3" fmla="*/ 0 h 6"/>
                <a:gd name="T4" fmla="*/ 2 w 3"/>
                <a:gd name="T5" fmla="*/ 0 h 6"/>
                <a:gd name="T6" fmla="*/ 3 w 3"/>
                <a:gd name="T7" fmla="*/ 0 h 6"/>
                <a:gd name="T8" fmla="*/ 3 w 3"/>
                <a:gd name="T9" fmla="*/ 0 h 6"/>
                <a:gd name="T10" fmla="*/ 3 w 3"/>
                <a:gd name="T11" fmla="*/ 2 h 6"/>
                <a:gd name="T12" fmla="*/ 2 w 3"/>
                <a:gd name="T13" fmla="*/ 2 h 6"/>
                <a:gd name="T14" fmla="*/ 2 w 3"/>
                <a:gd name="T15" fmla="*/ 4 h 6"/>
                <a:gd name="T16" fmla="*/ 0 w 3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6">
                  <a:moveTo>
                    <a:pt x="2" y="2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0" y="6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78" name="Line 202"/>
            <p:cNvSpPr>
              <a:spLocks noChangeShapeType="1"/>
            </p:cNvSpPr>
            <p:nvPr userDrawn="1"/>
          </p:nvSpPr>
          <p:spPr bwMode="gray">
            <a:xfrm>
              <a:off x="2744" y="1522"/>
              <a:ext cx="213" cy="7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79" name="Freeform 203"/>
            <p:cNvSpPr>
              <a:spLocks/>
            </p:cNvSpPr>
            <p:nvPr userDrawn="1"/>
          </p:nvSpPr>
          <p:spPr bwMode="gray">
            <a:xfrm>
              <a:off x="2948" y="1588"/>
              <a:ext cx="9" cy="9"/>
            </a:xfrm>
            <a:custGeom>
              <a:avLst/>
              <a:gdLst>
                <a:gd name="T0" fmla="*/ 0 w 9"/>
                <a:gd name="T1" fmla="*/ 2 h 9"/>
                <a:gd name="T2" fmla="*/ 4 w 9"/>
                <a:gd name="T3" fmla="*/ 0 h 9"/>
                <a:gd name="T4" fmla="*/ 7 w 9"/>
                <a:gd name="T5" fmla="*/ 0 h 9"/>
                <a:gd name="T6" fmla="*/ 9 w 9"/>
                <a:gd name="T7" fmla="*/ 4 h 9"/>
                <a:gd name="T8" fmla="*/ 9 w 9"/>
                <a:gd name="T9" fmla="*/ 5 h 9"/>
                <a:gd name="T10" fmla="*/ 9 w 9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9">
                  <a:moveTo>
                    <a:pt x="0" y="2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9" y="4"/>
                  </a:lnTo>
                  <a:lnTo>
                    <a:pt x="9" y="5"/>
                  </a:lnTo>
                  <a:lnTo>
                    <a:pt x="9" y="9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780" name="Freeform 204"/>
            <p:cNvSpPr>
              <a:spLocks/>
            </p:cNvSpPr>
            <p:nvPr userDrawn="1"/>
          </p:nvSpPr>
          <p:spPr bwMode="gray">
            <a:xfrm>
              <a:off x="2959" y="1719"/>
              <a:ext cx="21" cy="2"/>
            </a:xfrm>
            <a:custGeom>
              <a:avLst/>
              <a:gdLst>
                <a:gd name="T0" fmla="*/ 0 w 21"/>
                <a:gd name="T1" fmla="*/ 2 h 2"/>
                <a:gd name="T2" fmla="*/ 5 w 21"/>
                <a:gd name="T3" fmla="*/ 0 h 2"/>
                <a:gd name="T4" fmla="*/ 10 w 21"/>
                <a:gd name="T5" fmla="*/ 0 h 2"/>
                <a:gd name="T6" fmla="*/ 16 w 21"/>
                <a:gd name="T7" fmla="*/ 0 h 2"/>
                <a:gd name="T8" fmla="*/ 21 w 21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">
                  <a:moveTo>
                    <a:pt x="0" y="2"/>
                  </a:moveTo>
                  <a:lnTo>
                    <a:pt x="5" y="0"/>
                  </a:lnTo>
                  <a:lnTo>
                    <a:pt x="10" y="0"/>
                  </a:lnTo>
                  <a:lnTo>
                    <a:pt x="16" y="0"/>
                  </a:lnTo>
                  <a:lnTo>
                    <a:pt x="21" y="2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80781" name="Group 205"/>
            <p:cNvGrpSpPr>
              <a:grpSpLocks/>
            </p:cNvGrpSpPr>
            <p:nvPr userDrawn="1"/>
          </p:nvGrpSpPr>
          <p:grpSpPr bwMode="auto">
            <a:xfrm>
              <a:off x="2135" y="838"/>
              <a:ext cx="1546" cy="1270"/>
              <a:chOff x="2135" y="838"/>
              <a:chExt cx="1546" cy="1270"/>
            </a:xfrm>
          </p:grpSpPr>
          <p:sp>
            <p:nvSpPr>
              <p:cNvPr id="280782" name="Line 206"/>
              <p:cNvSpPr>
                <a:spLocks noChangeShapeType="1"/>
              </p:cNvSpPr>
              <p:nvPr userDrawn="1"/>
            </p:nvSpPr>
            <p:spPr bwMode="gray">
              <a:xfrm flipV="1">
                <a:off x="2968" y="1604"/>
                <a:ext cx="1" cy="22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83" name="Line 207"/>
              <p:cNvSpPr>
                <a:spLocks noChangeShapeType="1"/>
              </p:cNvSpPr>
              <p:nvPr userDrawn="1"/>
            </p:nvSpPr>
            <p:spPr bwMode="gray">
              <a:xfrm flipV="1">
                <a:off x="2959" y="1606"/>
                <a:ext cx="2" cy="23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84" name="Freeform 208"/>
              <p:cNvSpPr>
                <a:spLocks/>
              </p:cNvSpPr>
              <p:nvPr userDrawn="1"/>
            </p:nvSpPr>
            <p:spPr bwMode="gray">
              <a:xfrm>
                <a:off x="2961" y="1604"/>
                <a:ext cx="19" cy="2"/>
              </a:xfrm>
              <a:custGeom>
                <a:avLst/>
                <a:gdLst>
                  <a:gd name="T0" fmla="*/ 0 w 19"/>
                  <a:gd name="T1" fmla="*/ 2 h 2"/>
                  <a:gd name="T2" fmla="*/ 5 w 19"/>
                  <a:gd name="T3" fmla="*/ 0 h 2"/>
                  <a:gd name="T4" fmla="*/ 8 w 19"/>
                  <a:gd name="T5" fmla="*/ 0 h 2"/>
                  <a:gd name="T6" fmla="*/ 14 w 19"/>
                  <a:gd name="T7" fmla="*/ 0 h 2"/>
                  <a:gd name="T8" fmla="*/ 19 w 19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0" y="2"/>
                    </a:moveTo>
                    <a:lnTo>
                      <a:pt x="5" y="0"/>
                    </a:lnTo>
                    <a:lnTo>
                      <a:pt x="8" y="0"/>
                    </a:lnTo>
                    <a:lnTo>
                      <a:pt x="14" y="0"/>
                    </a:lnTo>
                    <a:lnTo>
                      <a:pt x="19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85" name="Line 209"/>
              <p:cNvSpPr>
                <a:spLocks noChangeShapeType="1"/>
              </p:cNvSpPr>
              <p:nvPr userDrawn="1"/>
            </p:nvSpPr>
            <p:spPr bwMode="gray">
              <a:xfrm flipH="1">
                <a:off x="2978" y="1606"/>
                <a:ext cx="2" cy="22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86" name="Freeform 210"/>
              <p:cNvSpPr>
                <a:spLocks/>
              </p:cNvSpPr>
              <p:nvPr userDrawn="1"/>
            </p:nvSpPr>
            <p:spPr bwMode="gray">
              <a:xfrm>
                <a:off x="2959" y="1833"/>
                <a:ext cx="19" cy="4"/>
              </a:xfrm>
              <a:custGeom>
                <a:avLst/>
                <a:gdLst>
                  <a:gd name="T0" fmla="*/ 0 w 19"/>
                  <a:gd name="T1" fmla="*/ 4 h 4"/>
                  <a:gd name="T2" fmla="*/ 5 w 19"/>
                  <a:gd name="T3" fmla="*/ 0 h 4"/>
                  <a:gd name="T4" fmla="*/ 9 w 19"/>
                  <a:gd name="T5" fmla="*/ 0 h 4"/>
                  <a:gd name="T6" fmla="*/ 14 w 19"/>
                  <a:gd name="T7" fmla="*/ 0 h 4"/>
                  <a:gd name="T8" fmla="*/ 19 w 19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0" y="4"/>
                    </a:moveTo>
                    <a:lnTo>
                      <a:pt x="5" y="0"/>
                    </a:lnTo>
                    <a:lnTo>
                      <a:pt x="9" y="0"/>
                    </a:lnTo>
                    <a:lnTo>
                      <a:pt x="14" y="0"/>
                    </a:lnTo>
                    <a:lnTo>
                      <a:pt x="19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87" name="Freeform 211"/>
              <p:cNvSpPr>
                <a:spLocks/>
              </p:cNvSpPr>
              <p:nvPr userDrawn="1"/>
            </p:nvSpPr>
            <p:spPr bwMode="gray">
              <a:xfrm>
                <a:off x="2319" y="1366"/>
                <a:ext cx="3" cy="9"/>
              </a:xfrm>
              <a:custGeom>
                <a:avLst/>
                <a:gdLst>
                  <a:gd name="T0" fmla="*/ 3 w 3"/>
                  <a:gd name="T1" fmla="*/ 9 h 9"/>
                  <a:gd name="T2" fmla="*/ 0 w 3"/>
                  <a:gd name="T3" fmla="*/ 7 h 9"/>
                  <a:gd name="T4" fmla="*/ 0 w 3"/>
                  <a:gd name="T5" fmla="*/ 4 h 9"/>
                  <a:gd name="T6" fmla="*/ 0 w 3"/>
                  <a:gd name="T7" fmla="*/ 2 h 9"/>
                  <a:gd name="T8" fmla="*/ 2 w 3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9">
                    <a:moveTo>
                      <a:pt x="3" y="9"/>
                    </a:moveTo>
                    <a:lnTo>
                      <a:pt x="0" y="7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88" name="Freeform 212"/>
              <p:cNvSpPr>
                <a:spLocks/>
              </p:cNvSpPr>
              <p:nvPr userDrawn="1"/>
            </p:nvSpPr>
            <p:spPr bwMode="gray">
              <a:xfrm>
                <a:off x="2957" y="1712"/>
                <a:ext cx="19" cy="2"/>
              </a:xfrm>
              <a:custGeom>
                <a:avLst/>
                <a:gdLst>
                  <a:gd name="T0" fmla="*/ 0 w 19"/>
                  <a:gd name="T1" fmla="*/ 0 h 2"/>
                  <a:gd name="T2" fmla="*/ 5 w 19"/>
                  <a:gd name="T3" fmla="*/ 2 h 2"/>
                  <a:gd name="T4" fmla="*/ 11 w 19"/>
                  <a:gd name="T5" fmla="*/ 2 h 2"/>
                  <a:gd name="T6" fmla="*/ 16 w 19"/>
                  <a:gd name="T7" fmla="*/ 2 h 2"/>
                  <a:gd name="T8" fmla="*/ 19 w 19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0" y="0"/>
                    </a:moveTo>
                    <a:lnTo>
                      <a:pt x="5" y="2"/>
                    </a:lnTo>
                    <a:lnTo>
                      <a:pt x="11" y="2"/>
                    </a:lnTo>
                    <a:lnTo>
                      <a:pt x="16" y="2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89" name="Line 213"/>
              <p:cNvSpPr>
                <a:spLocks noChangeShapeType="1"/>
              </p:cNvSpPr>
              <p:nvPr userDrawn="1"/>
            </p:nvSpPr>
            <p:spPr bwMode="gray">
              <a:xfrm flipH="1">
                <a:off x="2966" y="1599"/>
                <a:ext cx="2" cy="22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90" name="Line 214"/>
              <p:cNvSpPr>
                <a:spLocks noChangeShapeType="1"/>
              </p:cNvSpPr>
              <p:nvPr userDrawn="1"/>
            </p:nvSpPr>
            <p:spPr bwMode="gray">
              <a:xfrm flipH="1">
                <a:off x="2955" y="1597"/>
                <a:ext cx="2" cy="22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91" name="Freeform 215"/>
              <p:cNvSpPr>
                <a:spLocks/>
              </p:cNvSpPr>
              <p:nvPr userDrawn="1"/>
            </p:nvSpPr>
            <p:spPr bwMode="gray">
              <a:xfrm>
                <a:off x="2955" y="1826"/>
                <a:ext cx="21" cy="4"/>
              </a:xfrm>
              <a:custGeom>
                <a:avLst/>
                <a:gdLst>
                  <a:gd name="T0" fmla="*/ 0 w 21"/>
                  <a:gd name="T1" fmla="*/ 0 h 4"/>
                  <a:gd name="T2" fmla="*/ 6 w 21"/>
                  <a:gd name="T3" fmla="*/ 2 h 4"/>
                  <a:gd name="T4" fmla="*/ 11 w 21"/>
                  <a:gd name="T5" fmla="*/ 4 h 4"/>
                  <a:gd name="T6" fmla="*/ 16 w 21"/>
                  <a:gd name="T7" fmla="*/ 2 h 4"/>
                  <a:gd name="T8" fmla="*/ 21 w 2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4">
                    <a:moveTo>
                      <a:pt x="0" y="0"/>
                    </a:moveTo>
                    <a:lnTo>
                      <a:pt x="6" y="2"/>
                    </a:lnTo>
                    <a:lnTo>
                      <a:pt x="11" y="4"/>
                    </a:lnTo>
                    <a:lnTo>
                      <a:pt x="16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92" name="Line 216"/>
              <p:cNvSpPr>
                <a:spLocks noChangeShapeType="1"/>
              </p:cNvSpPr>
              <p:nvPr userDrawn="1"/>
            </p:nvSpPr>
            <p:spPr bwMode="gray">
              <a:xfrm flipV="1">
                <a:off x="2976" y="1597"/>
                <a:ext cx="2" cy="22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93" name="Freeform 217"/>
              <p:cNvSpPr>
                <a:spLocks/>
              </p:cNvSpPr>
              <p:nvPr userDrawn="1"/>
            </p:nvSpPr>
            <p:spPr bwMode="gray">
              <a:xfrm>
                <a:off x="2957" y="1597"/>
                <a:ext cx="21" cy="2"/>
              </a:xfrm>
              <a:custGeom>
                <a:avLst/>
                <a:gdLst>
                  <a:gd name="T0" fmla="*/ 0 w 21"/>
                  <a:gd name="T1" fmla="*/ 0 h 2"/>
                  <a:gd name="T2" fmla="*/ 5 w 21"/>
                  <a:gd name="T3" fmla="*/ 2 h 2"/>
                  <a:gd name="T4" fmla="*/ 11 w 21"/>
                  <a:gd name="T5" fmla="*/ 2 h 2"/>
                  <a:gd name="T6" fmla="*/ 16 w 21"/>
                  <a:gd name="T7" fmla="*/ 2 h 2"/>
                  <a:gd name="T8" fmla="*/ 21 w 21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">
                    <a:moveTo>
                      <a:pt x="0" y="0"/>
                    </a:moveTo>
                    <a:lnTo>
                      <a:pt x="5" y="2"/>
                    </a:lnTo>
                    <a:lnTo>
                      <a:pt x="11" y="2"/>
                    </a:lnTo>
                    <a:lnTo>
                      <a:pt x="16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94" name="Freeform 218"/>
              <p:cNvSpPr>
                <a:spLocks/>
              </p:cNvSpPr>
              <p:nvPr userDrawn="1"/>
            </p:nvSpPr>
            <p:spPr bwMode="gray">
              <a:xfrm>
                <a:off x="2301" y="1366"/>
                <a:ext cx="4" cy="9"/>
              </a:xfrm>
              <a:custGeom>
                <a:avLst/>
                <a:gdLst>
                  <a:gd name="T0" fmla="*/ 2 w 4"/>
                  <a:gd name="T1" fmla="*/ 9 h 9"/>
                  <a:gd name="T2" fmla="*/ 4 w 4"/>
                  <a:gd name="T3" fmla="*/ 7 h 9"/>
                  <a:gd name="T4" fmla="*/ 4 w 4"/>
                  <a:gd name="T5" fmla="*/ 5 h 9"/>
                  <a:gd name="T6" fmla="*/ 4 w 4"/>
                  <a:gd name="T7" fmla="*/ 2 h 9"/>
                  <a:gd name="T8" fmla="*/ 0 w 4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9">
                    <a:moveTo>
                      <a:pt x="2" y="9"/>
                    </a:moveTo>
                    <a:lnTo>
                      <a:pt x="4" y="7"/>
                    </a:lnTo>
                    <a:lnTo>
                      <a:pt x="4" y="5"/>
                    </a:lnTo>
                    <a:lnTo>
                      <a:pt x="4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95" name="Freeform 219"/>
              <p:cNvSpPr>
                <a:spLocks/>
              </p:cNvSpPr>
              <p:nvPr userDrawn="1"/>
            </p:nvSpPr>
            <p:spPr bwMode="gray">
              <a:xfrm>
                <a:off x="2139" y="1574"/>
                <a:ext cx="3" cy="9"/>
              </a:xfrm>
              <a:custGeom>
                <a:avLst/>
                <a:gdLst>
                  <a:gd name="T0" fmla="*/ 1 w 3"/>
                  <a:gd name="T1" fmla="*/ 0 h 9"/>
                  <a:gd name="T2" fmla="*/ 0 w 3"/>
                  <a:gd name="T3" fmla="*/ 2 h 9"/>
                  <a:gd name="T4" fmla="*/ 0 w 3"/>
                  <a:gd name="T5" fmla="*/ 4 h 9"/>
                  <a:gd name="T6" fmla="*/ 0 w 3"/>
                  <a:gd name="T7" fmla="*/ 7 h 9"/>
                  <a:gd name="T8" fmla="*/ 3 w 3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9">
                    <a:moveTo>
                      <a:pt x="1" y="0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3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96" name="Line 220"/>
              <p:cNvSpPr>
                <a:spLocks noChangeShapeType="1"/>
              </p:cNvSpPr>
              <p:nvPr userDrawn="1"/>
            </p:nvSpPr>
            <p:spPr bwMode="gray">
              <a:xfrm flipH="1" flipV="1">
                <a:off x="2135" y="1466"/>
                <a:ext cx="5" cy="22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97" name="Line 221"/>
              <p:cNvSpPr>
                <a:spLocks noChangeShapeType="1"/>
              </p:cNvSpPr>
              <p:nvPr userDrawn="1"/>
            </p:nvSpPr>
            <p:spPr bwMode="gray">
              <a:xfrm flipH="1" flipV="1">
                <a:off x="2139" y="1460"/>
                <a:ext cx="5" cy="22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98" name="Freeform 222"/>
              <p:cNvSpPr>
                <a:spLocks/>
              </p:cNvSpPr>
              <p:nvPr userDrawn="1"/>
            </p:nvSpPr>
            <p:spPr bwMode="gray">
              <a:xfrm>
                <a:off x="2135" y="1460"/>
                <a:ext cx="4" cy="9"/>
              </a:xfrm>
              <a:custGeom>
                <a:avLst/>
                <a:gdLst>
                  <a:gd name="T0" fmla="*/ 4 w 4"/>
                  <a:gd name="T1" fmla="*/ 0 h 9"/>
                  <a:gd name="T2" fmla="*/ 0 w 4"/>
                  <a:gd name="T3" fmla="*/ 2 h 9"/>
                  <a:gd name="T4" fmla="*/ 0 w 4"/>
                  <a:gd name="T5" fmla="*/ 6 h 9"/>
                  <a:gd name="T6" fmla="*/ 2 w 4"/>
                  <a:gd name="T7" fmla="*/ 7 h 9"/>
                  <a:gd name="T8" fmla="*/ 4 w 4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9">
                    <a:moveTo>
                      <a:pt x="4" y="0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2" y="7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799" name="Line 223"/>
              <p:cNvSpPr>
                <a:spLocks noChangeShapeType="1"/>
              </p:cNvSpPr>
              <p:nvPr userDrawn="1"/>
            </p:nvSpPr>
            <p:spPr bwMode="gray">
              <a:xfrm>
                <a:off x="2139" y="1469"/>
                <a:ext cx="7" cy="22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00" name="Freeform 224"/>
              <p:cNvSpPr>
                <a:spLocks/>
              </p:cNvSpPr>
              <p:nvPr userDrawn="1"/>
            </p:nvSpPr>
            <p:spPr bwMode="gray">
              <a:xfrm>
                <a:off x="2140" y="1686"/>
                <a:ext cx="6" cy="9"/>
              </a:xfrm>
              <a:custGeom>
                <a:avLst/>
                <a:gdLst>
                  <a:gd name="T0" fmla="*/ 6 w 6"/>
                  <a:gd name="T1" fmla="*/ 9 h 9"/>
                  <a:gd name="T2" fmla="*/ 2 w 6"/>
                  <a:gd name="T3" fmla="*/ 7 h 9"/>
                  <a:gd name="T4" fmla="*/ 0 w 6"/>
                  <a:gd name="T5" fmla="*/ 5 h 9"/>
                  <a:gd name="T6" fmla="*/ 2 w 6"/>
                  <a:gd name="T7" fmla="*/ 2 h 9"/>
                  <a:gd name="T8" fmla="*/ 4 w 6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6" y="9"/>
                    </a:moveTo>
                    <a:lnTo>
                      <a:pt x="2" y="7"/>
                    </a:lnTo>
                    <a:lnTo>
                      <a:pt x="0" y="5"/>
                    </a:lnTo>
                    <a:lnTo>
                      <a:pt x="2" y="2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01" name="Freeform 225"/>
              <p:cNvSpPr>
                <a:spLocks/>
              </p:cNvSpPr>
              <p:nvPr userDrawn="1"/>
            </p:nvSpPr>
            <p:spPr bwMode="gray">
              <a:xfrm>
                <a:off x="2779" y="1816"/>
                <a:ext cx="19" cy="3"/>
              </a:xfrm>
              <a:custGeom>
                <a:avLst/>
                <a:gdLst>
                  <a:gd name="T0" fmla="*/ 0 w 19"/>
                  <a:gd name="T1" fmla="*/ 1 h 3"/>
                  <a:gd name="T2" fmla="*/ 5 w 19"/>
                  <a:gd name="T3" fmla="*/ 3 h 3"/>
                  <a:gd name="T4" fmla="*/ 10 w 19"/>
                  <a:gd name="T5" fmla="*/ 3 h 3"/>
                  <a:gd name="T6" fmla="*/ 16 w 19"/>
                  <a:gd name="T7" fmla="*/ 1 h 3"/>
                  <a:gd name="T8" fmla="*/ 19 w 1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0" y="1"/>
                    </a:moveTo>
                    <a:lnTo>
                      <a:pt x="5" y="3"/>
                    </a:lnTo>
                    <a:lnTo>
                      <a:pt x="10" y="3"/>
                    </a:lnTo>
                    <a:lnTo>
                      <a:pt x="16" y="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02" name="Line 226"/>
              <p:cNvSpPr>
                <a:spLocks noChangeShapeType="1"/>
              </p:cNvSpPr>
              <p:nvPr userDrawn="1"/>
            </p:nvSpPr>
            <p:spPr bwMode="gray">
              <a:xfrm flipV="1">
                <a:off x="2789" y="1702"/>
                <a:ext cx="1" cy="23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03" name="Line 227"/>
              <p:cNvSpPr>
                <a:spLocks noChangeShapeType="1"/>
              </p:cNvSpPr>
              <p:nvPr userDrawn="1"/>
            </p:nvSpPr>
            <p:spPr bwMode="gray">
              <a:xfrm flipV="1">
                <a:off x="2779" y="1700"/>
                <a:ext cx="1" cy="23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04" name="Freeform 228"/>
              <p:cNvSpPr>
                <a:spLocks/>
              </p:cNvSpPr>
              <p:nvPr userDrawn="1"/>
            </p:nvSpPr>
            <p:spPr bwMode="gray">
              <a:xfrm>
                <a:off x="2779" y="1698"/>
                <a:ext cx="19" cy="4"/>
              </a:xfrm>
              <a:custGeom>
                <a:avLst/>
                <a:gdLst>
                  <a:gd name="T0" fmla="*/ 0 w 19"/>
                  <a:gd name="T1" fmla="*/ 2 h 4"/>
                  <a:gd name="T2" fmla="*/ 5 w 19"/>
                  <a:gd name="T3" fmla="*/ 4 h 4"/>
                  <a:gd name="T4" fmla="*/ 10 w 19"/>
                  <a:gd name="T5" fmla="*/ 4 h 4"/>
                  <a:gd name="T6" fmla="*/ 14 w 19"/>
                  <a:gd name="T7" fmla="*/ 4 h 4"/>
                  <a:gd name="T8" fmla="*/ 19 w 19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0" y="2"/>
                    </a:moveTo>
                    <a:lnTo>
                      <a:pt x="5" y="4"/>
                    </a:lnTo>
                    <a:lnTo>
                      <a:pt x="10" y="4"/>
                    </a:lnTo>
                    <a:lnTo>
                      <a:pt x="14" y="4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05" name="Line 229"/>
              <p:cNvSpPr>
                <a:spLocks noChangeShapeType="1"/>
              </p:cNvSpPr>
              <p:nvPr userDrawn="1"/>
            </p:nvSpPr>
            <p:spPr bwMode="gray">
              <a:xfrm>
                <a:off x="2798" y="1698"/>
                <a:ext cx="1" cy="23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06" name="Freeform 230"/>
              <p:cNvSpPr>
                <a:spLocks/>
              </p:cNvSpPr>
              <p:nvPr userDrawn="1"/>
            </p:nvSpPr>
            <p:spPr bwMode="gray">
              <a:xfrm>
                <a:off x="2779" y="1931"/>
                <a:ext cx="19" cy="3"/>
              </a:xfrm>
              <a:custGeom>
                <a:avLst/>
                <a:gdLst>
                  <a:gd name="T0" fmla="*/ 19 w 19"/>
                  <a:gd name="T1" fmla="*/ 0 h 3"/>
                  <a:gd name="T2" fmla="*/ 16 w 19"/>
                  <a:gd name="T3" fmla="*/ 3 h 3"/>
                  <a:gd name="T4" fmla="*/ 10 w 19"/>
                  <a:gd name="T5" fmla="*/ 3 h 3"/>
                  <a:gd name="T6" fmla="*/ 5 w 19"/>
                  <a:gd name="T7" fmla="*/ 3 h 3"/>
                  <a:gd name="T8" fmla="*/ 0 w 19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0"/>
                    </a:moveTo>
                    <a:lnTo>
                      <a:pt x="16" y="3"/>
                    </a:lnTo>
                    <a:lnTo>
                      <a:pt x="10" y="3"/>
                    </a:lnTo>
                    <a:lnTo>
                      <a:pt x="5" y="3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07" name="Freeform 231"/>
              <p:cNvSpPr>
                <a:spLocks/>
              </p:cNvSpPr>
              <p:nvPr userDrawn="1"/>
            </p:nvSpPr>
            <p:spPr bwMode="gray">
              <a:xfrm>
                <a:off x="2356" y="1903"/>
                <a:ext cx="5" cy="9"/>
              </a:xfrm>
              <a:custGeom>
                <a:avLst/>
                <a:gdLst>
                  <a:gd name="T0" fmla="*/ 3 w 5"/>
                  <a:gd name="T1" fmla="*/ 0 h 9"/>
                  <a:gd name="T2" fmla="*/ 1 w 5"/>
                  <a:gd name="T3" fmla="*/ 2 h 9"/>
                  <a:gd name="T4" fmla="*/ 0 w 5"/>
                  <a:gd name="T5" fmla="*/ 5 h 9"/>
                  <a:gd name="T6" fmla="*/ 1 w 5"/>
                  <a:gd name="T7" fmla="*/ 7 h 9"/>
                  <a:gd name="T8" fmla="*/ 5 w 5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3" y="0"/>
                    </a:moveTo>
                    <a:lnTo>
                      <a:pt x="1" y="2"/>
                    </a:lnTo>
                    <a:lnTo>
                      <a:pt x="0" y="5"/>
                    </a:lnTo>
                    <a:lnTo>
                      <a:pt x="1" y="7"/>
                    </a:lnTo>
                    <a:lnTo>
                      <a:pt x="5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08" name="Line 232"/>
              <p:cNvSpPr>
                <a:spLocks noChangeShapeType="1"/>
              </p:cNvSpPr>
              <p:nvPr userDrawn="1"/>
            </p:nvSpPr>
            <p:spPr bwMode="gray">
              <a:xfrm>
                <a:off x="2354" y="1789"/>
                <a:ext cx="3" cy="22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09" name="Line 233"/>
              <p:cNvSpPr>
                <a:spLocks noChangeShapeType="1"/>
              </p:cNvSpPr>
              <p:nvPr userDrawn="1"/>
            </p:nvSpPr>
            <p:spPr bwMode="gray">
              <a:xfrm>
                <a:off x="2357" y="1791"/>
                <a:ext cx="4" cy="22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10" name="Freeform 234"/>
              <p:cNvSpPr>
                <a:spLocks/>
              </p:cNvSpPr>
              <p:nvPr userDrawn="1"/>
            </p:nvSpPr>
            <p:spPr bwMode="gray">
              <a:xfrm>
                <a:off x="2357" y="2013"/>
                <a:ext cx="6" cy="11"/>
              </a:xfrm>
              <a:custGeom>
                <a:avLst/>
                <a:gdLst>
                  <a:gd name="T0" fmla="*/ 4 w 6"/>
                  <a:gd name="T1" fmla="*/ 0 h 11"/>
                  <a:gd name="T2" fmla="*/ 2 w 6"/>
                  <a:gd name="T3" fmla="*/ 4 h 11"/>
                  <a:gd name="T4" fmla="*/ 0 w 6"/>
                  <a:gd name="T5" fmla="*/ 5 h 11"/>
                  <a:gd name="T6" fmla="*/ 2 w 6"/>
                  <a:gd name="T7" fmla="*/ 9 h 11"/>
                  <a:gd name="T8" fmla="*/ 6 w 6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4" y="0"/>
                    </a:moveTo>
                    <a:lnTo>
                      <a:pt x="2" y="4"/>
                    </a:lnTo>
                    <a:lnTo>
                      <a:pt x="0" y="5"/>
                    </a:lnTo>
                    <a:lnTo>
                      <a:pt x="2" y="9"/>
                    </a:lnTo>
                    <a:lnTo>
                      <a:pt x="6" y="11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11" name="Line 235"/>
              <p:cNvSpPr>
                <a:spLocks noChangeShapeType="1"/>
              </p:cNvSpPr>
              <p:nvPr userDrawn="1"/>
            </p:nvSpPr>
            <p:spPr bwMode="gray">
              <a:xfrm flipH="1" flipV="1">
                <a:off x="2359" y="1788"/>
                <a:ext cx="4" cy="23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12" name="Freeform 236"/>
              <p:cNvSpPr>
                <a:spLocks/>
              </p:cNvSpPr>
              <p:nvPr userDrawn="1"/>
            </p:nvSpPr>
            <p:spPr bwMode="gray">
              <a:xfrm>
                <a:off x="2354" y="1788"/>
                <a:ext cx="5" cy="3"/>
              </a:xfrm>
              <a:custGeom>
                <a:avLst/>
                <a:gdLst>
                  <a:gd name="T0" fmla="*/ 3 w 5"/>
                  <a:gd name="T1" fmla="*/ 3 h 3"/>
                  <a:gd name="T2" fmla="*/ 2 w 5"/>
                  <a:gd name="T3" fmla="*/ 3 h 3"/>
                  <a:gd name="T4" fmla="*/ 0 w 5"/>
                  <a:gd name="T5" fmla="*/ 1 h 3"/>
                  <a:gd name="T6" fmla="*/ 0 w 5"/>
                  <a:gd name="T7" fmla="*/ 1 h 3"/>
                  <a:gd name="T8" fmla="*/ 0 w 5"/>
                  <a:gd name="T9" fmla="*/ 1 h 3"/>
                  <a:gd name="T10" fmla="*/ 2 w 5"/>
                  <a:gd name="T11" fmla="*/ 0 h 3"/>
                  <a:gd name="T12" fmla="*/ 5 w 5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3">
                    <a:moveTo>
                      <a:pt x="3" y="3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13" name="Freeform 237"/>
              <p:cNvSpPr>
                <a:spLocks/>
              </p:cNvSpPr>
              <p:nvPr userDrawn="1"/>
            </p:nvSpPr>
            <p:spPr bwMode="gray">
              <a:xfrm>
                <a:off x="2361" y="2013"/>
                <a:ext cx="10" cy="18"/>
              </a:xfrm>
              <a:custGeom>
                <a:avLst/>
                <a:gdLst>
                  <a:gd name="T0" fmla="*/ 10 w 10"/>
                  <a:gd name="T1" fmla="*/ 18 h 18"/>
                  <a:gd name="T2" fmla="*/ 7 w 10"/>
                  <a:gd name="T3" fmla="*/ 14 h 18"/>
                  <a:gd name="T4" fmla="*/ 3 w 10"/>
                  <a:gd name="T5" fmla="*/ 11 h 18"/>
                  <a:gd name="T6" fmla="*/ 2 w 10"/>
                  <a:gd name="T7" fmla="*/ 5 h 18"/>
                  <a:gd name="T8" fmla="*/ 0 w 1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7" y="14"/>
                    </a:lnTo>
                    <a:lnTo>
                      <a:pt x="3" y="11"/>
                    </a:lnTo>
                    <a:lnTo>
                      <a:pt x="2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14" name="Freeform 238"/>
              <p:cNvSpPr>
                <a:spLocks/>
              </p:cNvSpPr>
              <p:nvPr userDrawn="1"/>
            </p:nvSpPr>
            <p:spPr bwMode="gray">
              <a:xfrm>
                <a:off x="2513" y="1193"/>
                <a:ext cx="19" cy="2"/>
              </a:xfrm>
              <a:custGeom>
                <a:avLst/>
                <a:gdLst>
                  <a:gd name="T0" fmla="*/ 0 w 19"/>
                  <a:gd name="T1" fmla="*/ 2 h 2"/>
                  <a:gd name="T2" fmla="*/ 7 w 19"/>
                  <a:gd name="T3" fmla="*/ 0 h 2"/>
                  <a:gd name="T4" fmla="*/ 14 w 19"/>
                  <a:gd name="T5" fmla="*/ 0 h 2"/>
                  <a:gd name="T6" fmla="*/ 19 w 19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">
                    <a:moveTo>
                      <a:pt x="0" y="2"/>
                    </a:moveTo>
                    <a:lnTo>
                      <a:pt x="7" y="0"/>
                    </a:lnTo>
                    <a:lnTo>
                      <a:pt x="14" y="0"/>
                    </a:lnTo>
                    <a:lnTo>
                      <a:pt x="19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15" name="Freeform 239"/>
              <p:cNvSpPr>
                <a:spLocks/>
              </p:cNvSpPr>
              <p:nvPr userDrawn="1"/>
            </p:nvSpPr>
            <p:spPr bwMode="gray">
              <a:xfrm>
                <a:off x="2431" y="1226"/>
                <a:ext cx="10" cy="11"/>
              </a:xfrm>
              <a:custGeom>
                <a:avLst/>
                <a:gdLst>
                  <a:gd name="T0" fmla="*/ 0 w 10"/>
                  <a:gd name="T1" fmla="*/ 11 h 11"/>
                  <a:gd name="T2" fmla="*/ 0 w 10"/>
                  <a:gd name="T3" fmla="*/ 7 h 11"/>
                  <a:gd name="T4" fmla="*/ 3 w 10"/>
                  <a:gd name="T5" fmla="*/ 4 h 11"/>
                  <a:gd name="T6" fmla="*/ 5 w 10"/>
                  <a:gd name="T7" fmla="*/ 2 h 11"/>
                  <a:gd name="T8" fmla="*/ 9 w 10"/>
                  <a:gd name="T9" fmla="*/ 0 h 11"/>
                  <a:gd name="T10" fmla="*/ 10 w 10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1">
                    <a:moveTo>
                      <a:pt x="0" y="11"/>
                    </a:moveTo>
                    <a:lnTo>
                      <a:pt x="0" y="7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9" y="0"/>
                    </a:lnTo>
                    <a:lnTo>
                      <a:pt x="1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16" name="Line 240"/>
              <p:cNvSpPr>
                <a:spLocks noChangeShapeType="1"/>
              </p:cNvSpPr>
              <p:nvPr userDrawn="1"/>
            </p:nvSpPr>
            <p:spPr bwMode="gray">
              <a:xfrm flipH="1">
                <a:off x="2350" y="1188"/>
                <a:ext cx="166" cy="8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17" name="Line 241"/>
              <p:cNvSpPr>
                <a:spLocks noChangeShapeType="1"/>
              </p:cNvSpPr>
              <p:nvPr userDrawn="1"/>
            </p:nvSpPr>
            <p:spPr bwMode="gray">
              <a:xfrm flipH="1">
                <a:off x="2347" y="1195"/>
                <a:ext cx="166" cy="8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18" name="Freeform 242"/>
              <p:cNvSpPr>
                <a:spLocks/>
              </p:cNvSpPr>
              <p:nvPr userDrawn="1"/>
            </p:nvSpPr>
            <p:spPr bwMode="gray">
              <a:xfrm>
                <a:off x="2347" y="1270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2 w 10"/>
                  <a:gd name="T3" fmla="*/ 5 h 10"/>
                  <a:gd name="T4" fmla="*/ 3 w 10"/>
                  <a:gd name="T5" fmla="*/ 2 h 10"/>
                  <a:gd name="T6" fmla="*/ 5 w 10"/>
                  <a:gd name="T7" fmla="*/ 0 h 10"/>
                  <a:gd name="T8" fmla="*/ 9 w 10"/>
                  <a:gd name="T9" fmla="*/ 0 h 10"/>
                  <a:gd name="T10" fmla="*/ 10 w 10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0">
                    <a:moveTo>
                      <a:pt x="0" y="10"/>
                    </a:moveTo>
                    <a:lnTo>
                      <a:pt x="2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9" y="0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19" name="Line 243"/>
              <p:cNvSpPr>
                <a:spLocks noChangeShapeType="1"/>
              </p:cNvSpPr>
              <p:nvPr userDrawn="1"/>
            </p:nvSpPr>
            <p:spPr bwMode="gray">
              <a:xfrm flipV="1">
                <a:off x="2357" y="1186"/>
                <a:ext cx="166" cy="8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20" name="Freeform 244"/>
              <p:cNvSpPr>
                <a:spLocks/>
              </p:cNvSpPr>
              <p:nvPr userDrawn="1"/>
            </p:nvSpPr>
            <p:spPr bwMode="gray">
              <a:xfrm>
                <a:off x="2513" y="1186"/>
                <a:ext cx="10" cy="9"/>
              </a:xfrm>
              <a:custGeom>
                <a:avLst/>
                <a:gdLst>
                  <a:gd name="T0" fmla="*/ 0 w 10"/>
                  <a:gd name="T1" fmla="*/ 9 h 9"/>
                  <a:gd name="T2" fmla="*/ 0 w 10"/>
                  <a:gd name="T3" fmla="*/ 5 h 9"/>
                  <a:gd name="T4" fmla="*/ 2 w 10"/>
                  <a:gd name="T5" fmla="*/ 2 h 9"/>
                  <a:gd name="T6" fmla="*/ 3 w 10"/>
                  <a:gd name="T7" fmla="*/ 0 h 9"/>
                  <a:gd name="T8" fmla="*/ 7 w 10"/>
                  <a:gd name="T9" fmla="*/ 0 h 9"/>
                  <a:gd name="T10" fmla="*/ 10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0" y="9"/>
                    </a:moveTo>
                    <a:lnTo>
                      <a:pt x="0" y="5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7" y="0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21" name="Freeform 245"/>
              <p:cNvSpPr>
                <a:spLocks/>
              </p:cNvSpPr>
              <p:nvPr userDrawn="1"/>
            </p:nvSpPr>
            <p:spPr bwMode="gray">
              <a:xfrm>
                <a:off x="2347" y="1396"/>
                <a:ext cx="5" cy="9"/>
              </a:xfrm>
              <a:custGeom>
                <a:avLst/>
                <a:gdLst>
                  <a:gd name="T0" fmla="*/ 3 w 5"/>
                  <a:gd name="T1" fmla="*/ 0 h 9"/>
                  <a:gd name="T2" fmla="*/ 0 w 5"/>
                  <a:gd name="T3" fmla="*/ 3 h 9"/>
                  <a:gd name="T4" fmla="*/ 0 w 5"/>
                  <a:gd name="T5" fmla="*/ 5 h 9"/>
                  <a:gd name="T6" fmla="*/ 2 w 5"/>
                  <a:gd name="T7" fmla="*/ 7 h 9"/>
                  <a:gd name="T8" fmla="*/ 5 w 5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3" y="0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2" y="7"/>
                    </a:lnTo>
                    <a:lnTo>
                      <a:pt x="5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22" name="Line 246"/>
              <p:cNvSpPr>
                <a:spLocks noChangeShapeType="1"/>
              </p:cNvSpPr>
              <p:nvPr userDrawn="1"/>
            </p:nvSpPr>
            <p:spPr bwMode="gray">
              <a:xfrm>
                <a:off x="2343" y="1284"/>
                <a:ext cx="6" cy="23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23" name="Line 247"/>
              <p:cNvSpPr>
                <a:spLocks noChangeShapeType="1"/>
              </p:cNvSpPr>
              <p:nvPr userDrawn="1"/>
            </p:nvSpPr>
            <p:spPr bwMode="gray">
              <a:xfrm>
                <a:off x="2347" y="1280"/>
                <a:ext cx="5" cy="23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24" name="Freeform 248"/>
              <p:cNvSpPr>
                <a:spLocks/>
              </p:cNvSpPr>
              <p:nvPr userDrawn="1"/>
            </p:nvSpPr>
            <p:spPr bwMode="gray">
              <a:xfrm>
                <a:off x="2349" y="1513"/>
                <a:ext cx="5" cy="21"/>
              </a:xfrm>
              <a:custGeom>
                <a:avLst/>
                <a:gdLst>
                  <a:gd name="T0" fmla="*/ 3 w 5"/>
                  <a:gd name="T1" fmla="*/ 0 h 21"/>
                  <a:gd name="T2" fmla="*/ 0 w 5"/>
                  <a:gd name="T3" fmla="*/ 5 h 21"/>
                  <a:gd name="T4" fmla="*/ 0 w 5"/>
                  <a:gd name="T5" fmla="*/ 10 h 21"/>
                  <a:gd name="T6" fmla="*/ 1 w 5"/>
                  <a:gd name="T7" fmla="*/ 16 h 21"/>
                  <a:gd name="T8" fmla="*/ 5 w 5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21">
                    <a:moveTo>
                      <a:pt x="3" y="0"/>
                    </a:moveTo>
                    <a:lnTo>
                      <a:pt x="0" y="5"/>
                    </a:lnTo>
                    <a:lnTo>
                      <a:pt x="0" y="10"/>
                    </a:lnTo>
                    <a:lnTo>
                      <a:pt x="1" y="16"/>
                    </a:lnTo>
                    <a:lnTo>
                      <a:pt x="5" y="21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25" name="Line 249"/>
              <p:cNvSpPr>
                <a:spLocks noChangeShapeType="1"/>
              </p:cNvSpPr>
              <p:nvPr userDrawn="1"/>
            </p:nvSpPr>
            <p:spPr bwMode="gray">
              <a:xfrm flipH="1" flipV="1">
                <a:off x="2349" y="1287"/>
                <a:ext cx="5" cy="24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26" name="Freeform 250"/>
              <p:cNvSpPr>
                <a:spLocks/>
              </p:cNvSpPr>
              <p:nvPr userDrawn="1"/>
            </p:nvSpPr>
            <p:spPr bwMode="gray">
              <a:xfrm>
                <a:off x="2345" y="1280"/>
                <a:ext cx="4" cy="7"/>
              </a:xfrm>
              <a:custGeom>
                <a:avLst/>
                <a:gdLst>
                  <a:gd name="T0" fmla="*/ 4 w 4"/>
                  <a:gd name="T1" fmla="*/ 7 h 7"/>
                  <a:gd name="T2" fmla="*/ 2 w 4"/>
                  <a:gd name="T3" fmla="*/ 6 h 7"/>
                  <a:gd name="T4" fmla="*/ 0 w 4"/>
                  <a:gd name="T5" fmla="*/ 4 h 7"/>
                  <a:gd name="T6" fmla="*/ 0 w 4"/>
                  <a:gd name="T7" fmla="*/ 2 h 7"/>
                  <a:gd name="T8" fmla="*/ 2 w 4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7">
                    <a:moveTo>
                      <a:pt x="4" y="7"/>
                    </a:moveTo>
                    <a:lnTo>
                      <a:pt x="2" y="6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27" name="Freeform 251"/>
              <p:cNvSpPr>
                <a:spLocks/>
              </p:cNvSpPr>
              <p:nvPr userDrawn="1"/>
            </p:nvSpPr>
            <p:spPr bwMode="gray">
              <a:xfrm>
                <a:off x="2557" y="1985"/>
                <a:ext cx="19" cy="4"/>
              </a:xfrm>
              <a:custGeom>
                <a:avLst/>
                <a:gdLst>
                  <a:gd name="T0" fmla="*/ 19 w 19"/>
                  <a:gd name="T1" fmla="*/ 0 h 4"/>
                  <a:gd name="T2" fmla="*/ 14 w 19"/>
                  <a:gd name="T3" fmla="*/ 2 h 4"/>
                  <a:gd name="T4" fmla="*/ 10 w 19"/>
                  <a:gd name="T5" fmla="*/ 4 h 4"/>
                  <a:gd name="T6" fmla="*/ 5 w 19"/>
                  <a:gd name="T7" fmla="*/ 4 h 4"/>
                  <a:gd name="T8" fmla="*/ 0 w 19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0"/>
                    </a:moveTo>
                    <a:lnTo>
                      <a:pt x="14" y="2"/>
                    </a:lnTo>
                    <a:lnTo>
                      <a:pt x="10" y="4"/>
                    </a:lnTo>
                    <a:lnTo>
                      <a:pt x="5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28" name="Line 252"/>
              <p:cNvSpPr>
                <a:spLocks noChangeShapeType="1"/>
              </p:cNvSpPr>
              <p:nvPr userDrawn="1"/>
            </p:nvSpPr>
            <p:spPr bwMode="gray">
              <a:xfrm>
                <a:off x="2565" y="1870"/>
                <a:ext cx="2" cy="23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29" name="Line 253"/>
              <p:cNvSpPr>
                <a:spLocks noChangeShapeType="1"/>
              </p:cNvSpPr>
              <p:nvPr userDrawn="1"/>
            </p:nvSpPr>
            <p:spPr bwMode="gray">
              <a:xfrm>
                <a:off x="2574" y="1873"/>
                <a:ext cx="4" cy="22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30" name="Freeform 254"/>
              <p:cNvSpPr>
                <a:spLocks/>
              </p:cNvSpPr>
              <p:nvPr userDrawn="1"/>
            </p:nvSpPr>
            <p:spPr bwMode="gray">
              <a:xfrm>
                <a:off x="2557" y="2097"/>
                <a:ext cx="21" cy="4"/>
              </a:xfrm>
              <a:custGeom>
                <a:avLst/>
                <a:gdLst>
                  <a:gd name="T0" fmla="*/ 21 w 21"/>
                  <a:gd name="T1" fmla="*/ 0 h 4"/>
                  <a:gd name="T2" fmla="*/ 15 w 21"/>
                  <a:gd name="T3" fmla="*/ 4 h 4"/>
                  <a:gd name="T4" fmla="*/ 10 w 21"/>
                  <a:gd name="T5" fmla="*/ 4 h 4"/>
                  <a:gd name="T6" fmla="*/ 5 w 21"/>
                  <a:gd name="T7" fmla="*/ 4 h 4"/>
                  <a:gd name="T8" fmla="*/ 0 w 21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4">
                    <a:moveTo>
                      <a:pt x="21" y="0"/>
                    </a:moveTo>
                    <a:lnTo>
                      <a:pt x="15" y="4"/>
                    </a:lnTo>
                    <a:lnTo>
                      <a:pt x="10" y="4"/>
                    </a:lnTo>
                    <a:lnTo>
                      <a:pt x="5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31" name="Line 255"/>
              <p:cNvSpPr>
                <a:spLocks noChangeShapeType="1"/>
              </p:cNvSpPr>
              <p:nvPr userDrawn="1"/>
            </p:nvSpPr>
            <p:spPr bwMode="gray">
              <a:xfrm flipH="1" flipV="1">
                <a:off x="2555" y="1861"/>
                <a:ext cx="2" cy="23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32" name="Freeform 256"/>
              <p:cNvSpPr>
                <a:spLocks/>
              </p:cNvSpPr>
              <p:nvPr userDrawn="1"/>
            </p:nvSpPr>
            <p:spPr bwMode="gray">
              <a:xfrm>
                <a:off x="2555" y="1861"/>
                <a:ext cx="19" cy="12"/>
              </a:xfrm>
              <a:custGeom>
                <a:avLst/>
                <a:gdLst>
                  <a:gd name="T0" fmla="*/ 19 w 19"/>
                  <a:gd name="T1" fmla="*/ 12 h 12"/>
                  <a:gd name="T2" fmla="*/ 12 w 19"/>
                  <a:gd name="T3" fmla="*/ 9 h 12"/>
                  <a:gd name="T4" fmla="*/ 5 w 19"/>
                  <a:gd name="T5" fmla="*/ 5 h 12"/>
                  <a:gd name="T6" fmla="*/ 0 w 1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2">
                    <a:moveTo>
                      <a:pt x="19" y="12"/>
                    </a:moveTo>
                    <a:lnTo>
                      <a:pt x="12" y="9"/>
                    </a:lnTo>
                    <a:lnTo>
                      <a:pt x="5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33" name="Freeform 257"/>
              <p:cNvSpPr>
                <a:spLocks/>
              </p:cNvSpPr>
              <p:nvPr userDrawn="1"/>
            </p:nvSpPr>
            <p:spPr bwMode="gray">
              <a:xfrm>
                <a:off x="2646" y="2050"/>
                <a:ext cx="12" cy="9"/>
              </a:xfrm>
              <a:custGeom>
                <a:avLst/>
                <a:gdLst>
                  <a:gd name="T0" fmla="*/ 12 w 12"/>
                  <a:gd name="T1" fmla="*/ 0 h 9"/>
                  <a:gd name="T2" fmla="*/ 10 w 12"/>
                  <a:gd name="T3" fmla="*/ 3 h 9"/>
                  <a:gd name="T4" fmla="*/ 9 w 12"/>
                  <a:gd name="T5" fmla="*/ 7 h 9"/>
                  <a:gd name="T6" fmla="*/ 5 w 12"/>
                  <a:gd name="T7" fmla="*/ 9 h 9"/>
                  <a:gd name="T8" fmla="*/ 0 w 12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12" y="0"/>
                    </a:moveTo>
                    <a:lnTo>
                      <a:pt x="10" y="3"/>
                    </a:lnTo>
                    <a:lnTo>
                      <a:pt x="9" y="7"/>
                    </a:lnTo>
                    <a:lnTo>
                      <a:pt x="5" y="9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34" name="Line 258"/>
              <p:cNvSpPr>
                <a:spLocks noChangeShapeType="1"/>
              </p:cNvSpPr>
              <p:nvPr userDrawn="1"/>
            </p:nvSpPr>
            <p:spPr bwMode="gray">
              <a:xfrm flipV="1">
                <a:off x="2574" y="2010"/>
                <a:ext cx="159" cy="9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35" name="Line 259"/>
              <p:cNvSpPr>
                <a:spLocks noChangeShapeType="1"/>
              </p:cNvSpPr>
              <p:nvPr userDrawn="1"/>
            </p:nvSpPr>
            <p:spPr bwMode="gray">
              <a:xfrm flipV="1">
                <a:off x="2578" y="2003"/>
                <a:ext cx="159" cy="9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36" name="Freeform 260"/>
              <p:cNvSpPr>
                <a:spLocks/>
              </p:cNvSpPr>
              <p:nvPr userDrawn="1"/>
            </p:nvSpPr>
            <p:spPr bwMode="gray">
              <a:xfrm>
                <a:off x="2726" y="2003"/>
                <a:ext cx="11" cy="8"/>
              </a:xfrm>
              <a:custGeom>
                <a:avLst/>
                <a:gdLst>
                  <a:gd name="T0" fmla="*/ 11 w 11"/>
                  <a:gd name="T1" fmla="*/ 0 h 8"/>
                  <a:gd name="T2" fmla="*/ 11 w 11"/>
                  <a:gd name="T3" fmla="*/ 3 h 8"/>
                  <a:gd name="T4" fmla="*/ 9 w 11"/>
                  <a:gd name="T5" fmla="*/ 7 h 8"/>
                  <a:gd name="T6" fmla="*/ 7 w 11"/>
                  <a:gd name="T7" fmla="*/ 8 h 8"/>
                  <a:gd name="T8" fmla="*/ 4 w 11"/>
                  <a:gd name="T9" fmla="*/ 8 h 8"/>
                  <a:gd name="T10" fmla="*/ 0 w 11"/>
                  <a:gd name="T11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8">
                    <a:moveTo>
                      <a:pt x="11" y="0"/>
                    </a:moveTo>
                    <a:lnTo>
                      <a:pt x="11" y="3"/>
                    </a:lnTo>
                    <a:lnTo>
                      <a:pt x="9" y="7"/>
                    </a:lnTo>
                    <a:lnTo>
                      <a:pt x="7" y="8"/>
                    </a:lnTo>
                    <a:lnTo>
                      <a:pt x="4" y="8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37" name="Line 261"/>
              <p:cNvSpPr>
                <a:spLocks noChangeShapeType="1"/>
              </p:cNvSpPr>
              <p:nvPr userDrawn="1"/>
            </p:nvSpPr>
            <p:spPr bwMode="gray">
              <a:xfrm flipH="1">
                <a:off x="2565" y="2010"/>
                <a:ext cx="161" cy="9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38" name="Freeform 262"/>
              <p:cNvSpPr>
                <a:spLocks/>
              </p:cNvSpPr>
              <p:nvPr userDrawn="1"/>
            </p:nvSpPr>
            <p:spPr bwMode="gray">
              <a:xfrm>
                <a:off x="2565" y="2097"/>
                <a:ext cx="13" cy="11"/>
              </a:xfrm>
              <a:custGeom>
                <a:avLst/>
                <a:gdLst>
                  <a:gd name="T0" fmla="*/ 0 w 13"/>
                  <a:gd name="T1" fmla="*/ 9 h 11"/>
                  <a:gd name="T2" fmla="*/ 6 w 13"/>
                  <a:gd name="T3" fmla="*/ 11 h 11"/>
                  <a:gd name="T4" fmla="*/ 7 w 13"/>
                  <a:gd name="T5" fmla="*/ 9 h 11"/>
                  <a:gd name="T6" fmla="*/ 11 w 13"/>
                  <a:gd name="T7" fmla="*/ 7 h 11"/>
                  <a:gd name="T8" fmla="*/ 11 w 13"/>
                  <a:gd name="T9" fmla="*/ 5 h 11"/>
                  <a:gd name="T10" fmla="*/ 13 w 13"/>
                  <a:gd name="T1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1">
                    <a:moveTo>
                      <a:pt x="0" y="9"/>
                    </a:moveTo>
                    <a:lnTo>
                      <a:pt x="6" y="11"/>
                    </a:lnTo>
                    <a:lnTo>
                      <a:pt x="7" y="9"/>
                    </a:lnTo>
                    <a:lnTo>
                      <a:pt x="11" y="7"/>
                    </a:lnTo>
                    <a:lnTo>
                      <a:pt x="11" y="5"/>
                    </a:lnTo>
                    <a:lnTo>
                      <a:pt x="13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39" name="Line 263"/>
              <p:cNvSpPr>
                <a:spLocks noChangeShapeType="1"/>
              </p:cNvSpPr>
              <p:nvPr userDrawn="1"/>
            </p:nvSpPr>
            <p:spPr bwMode="gray">
              <a:xfrm flipV="1">
                <a:off x="2739" y="1924"/>
                <a:ext cx="1" cy="7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40" name="Line 264"/>
              <p:cNvSpPr>
                <a:spLocks noChangeShapeType="1"/>
              </p:cNvSpPr>
              <p:nvPr userDrawn="1"/>
            </p:nvSpPr>
            <p:spPr bwMode="gray">
              <a:xfrm flipV="1">
                <a:off x="2737" y="1924"/>
                <a:ext cx="1" cy="7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41" name="Line 265"/>
              <p:cNvSpPr>
                <a:spLocks noChangeShapeType="1"/>
              </p:cNvSpPr>
              <p:nvPr userDrawn="1"/>
            </p:nvSpPr>
            <p:spPr bwMode="gray">
              <a:xfrm>
                <a:off x="2733" y="1922"/>
                <a:ext cx="2" cy="7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42" name="Freeform 266"/>
              <p:cNvSpPr>
                <a:spLocks/>
              </p:cNvSpPr>
              <p:nvPr userDrawn="1"/>
            </p:nvSpPr>
            <p:spPr bwMode="gray">
              <a:xfrm>
                <a:off x="2735" y="1992"/>
                <a:ext cx="4" cy="11"/>
              </a:xfrm>
              <a:custGeom>
                <a:avLst/>
                <a:gdLst>
                  <a:gd name="T0" fmla="*/ 2 w 4"/>
                  <a:gd name="T1" fmla="*/ 11 h 11"/>
                  <a:gd name="T2" fmla="*/ 4 w 4"/>
                  <a:gd name="T3" fmla="*/ 7 h 11"/>
                  <a:gd name="T4" fmla="*/ 4 w 4"/>
                  <a:gd name="T5" fmla="*/ 5 h 11"/>
                  <a:gd name="T6" fmla="*/ 2 w 4"/>
                  <a:gd name="T7" fmla="*/ 4 h 11"/>
                  <a:gd name="T8" fmla="*/ 0 w 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1">
                    <a:moveTo>
                      <a:pt x="2" y="11"/>
                    </a:moveTo>
                    <a:lnTo>
                      <a:pt x="4" y="7"/>
                    </a:lnTo>
                    <a:lnTo>
                      <a:pt x="4" y="5"/>
                    </a:lnTo>
                    <a:lnTo>
                      <a:pt x="2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43" name="Freeform 267"/>
              <p:cNvSpPr>
                <a:spLocks/>
              </p:cNvSpPr>
              <p:nvPr userDrawn="1"/>
            </p:nvSpPr>
            <p:spPr bwMode="gray">
              <a:xfrm>
                <a:off x="2732" y="1377"/>
                <a:ext cx="5" cy="8"/>
              </a:xfrm>
              <a:custGeom>
                <a:avLst/>
                <a:gdLst>
                  <a:gd name="T0" fmla="*/ 3 w 5"/>
                  <a:gd name="T1" fmla="*/ 8 h 8"/>
                  <a:gd name="T2" fmla="*/ 5 w 5"/>
                  <a:gd name="T3" fmla="*/ 7 h 8"/>
                  <a:gd name="T4" fmla="*/ 5 w 5"/>
                  <a:gd name="T5" fmla="*/ 5 h 8"/>
                  <a:gd name="T6" fmla="*/ 3 w 5"/>
                  <a:gd name="T7" fmla="*/ 1 h 8"/>
                  <a:gd name="T8" fmla="*/ 0 w 5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8">
                    <a:moveTo>
                      <a:pt x="3" y="8"/>
                    </a:moveTo>
                    <a:lnTo>
                      <a:pt x="5" y="7"/>
                    </a:lnTo>
                    <a:lnTo>
                      <a:pt x="5" y="5"/>
                    </a:lnTo>
                    <a:lnTo>
                      <a:pt x="3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44" name="Line 268"/>
              <p:cNvSpPr>
                <a:spLocks noChangeShapeType="1"/>
              </p:cNvSpPr>
              <p:nvPr userDrawn="1"/>
            </p:nvSpPr>
            <p:spPr bwMode="gray">
              <a:xfrm flipH="1" flipV="1">
                <a:off x="2737" y="1265"/>
                <a:ext cx="2" cy="23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45" name="Line 269"/>
              <p:cNvSpPr>
                <a:spLocks noChangeShapeType="1"/>
              </p:cNvSpPr>
              <p:nvPr userDrawn="1"/>
            </p:nvSpPr>
            <p:spPr bwMode="gray">
              <a:xfrm flipV="1">
                <a:off x="2735" y="1270"/>
                <a:ext cx="1" cy="23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46" name="Freeform 270"/>
              <p:cNvSpPr>
                <a:spLocks/>
              </p:cNvSpPr>
              <p:nvPr userDrawn="1"/>
            </p:nvSpPr>
            <p:spPr bwMode="gray">
              <a:xfrm>
                <a:off x="2732" y="1261"/>
                <a:ext cx="5" cy="9"/>
              </a:xfrm>
              <a:custGeom>
                <a:avLst/>
                <a:gdLst>
                  <a:gd name="T0" fmla="*/ 3 w 5"/>
                  <a:gd name="T1" fmla="*/ 9 h 9"/>
                  <a:gd name="T2" fmla="*/ 5 w 5"/>
                  <a:gd name="T3" fmla="*/ 5 h 9"/>
                  <a:gd name="T4" fmla="*/ 5 w 5"/>
                  <a:gd name="T5" fmla="*/ 4 h 9"/>
                  <a:gd name="T6" fmla="*/ 3 w 5"/>
                  <a:gd name="T7" fmla="*/ 2 h 9"/>
                  <a:gd name="T8" fmla="*/ 0 w 5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3" y="9"/>
                    </a:moveTo>
                    <a:lnTo>
                      <a:pt x="5" y="5"/>
                    </a:lnTo>
                    <a:lnTo>
                      <a:pt x="5" y="4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47" name="Line 271"/>
              <p:cNvSpPr>
                <a:spLocks noChangeShapeType="1"/>
              </p:cNvSpPr>
              <p:nvPr userDrawn="1"/>
            </p:nvSpPr>
            <p:spPr bwMode="gray">
              <a:xfrm>
                <a:off x="2732" y="1261"/>
                <a:ext cx="1" cy="24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48" name="Freeform 272"/>
              <p:cNvSpPr>
                <a:spLocks/>
              </p:cNvSpPr>
              <p:nvPr userDrawn="1"/>
            </p:nvSpPr>
            <p:spPr bwMode="gray">
              <a:xfrm>
                <a:off x="2733" y="1502"/>
                <a:ext cx="6" cy="4"/>
              </a:xfrm>
              <a:custGeom>
                <a:avLst/>
                <a:gdLst>
                  <a:gd name="T0" fmla="*/ 2 w 6"/>
                  <a:gd name="T1" fmla="*/ 0 h 4"/>
                  <a:gd name="T2" fmla="*/ 4 w 6"/>
                  <a:gd name="T3" fmla="*/ 0 h 4"/>
                  <a:gd name="T4" fmla="*/ 6 w 6"/>
                  <a:gd name="T5" fmla="*/ 0 h 4"/>
                  <a:gd name="T6" fmla="*/ 4 w 6"/>
                  <a:gd name="T7" fmla="*/ 2 h 4"/>
                  <a:gd name="T8" fmla="*/ 2 w 6"/>
                  <a:gd name="T9" fmla="*/ 2 h 4"/>
                  <a:gd name="T10" fmla="*/ 0 w 6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2" y="0"/>
                    </a:moveTo>
                    <a:lnTo>
                      <a:pt x="4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49" name="Freeform 273"/>
              <p:cNvSpPr>
                <a:spLocks/>
              </p:cNvSpPr>
              <p:nvPr userDrawn="1"/>
            </p:nvSpPr>
            <p:spPr bwMode="gray">
              <a:xfrm>
                <a:off x="2641" y="1296"/>
                <a:ext cx="12" cy="16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1 h 16"/>
                  <a:gd name="T4" fmla="*/ 8 w 12"/>
                  <a:gd name="T5" fmla="*/ 5 h 16"/>
                  <a:gd name="T6" fmla="*/ 5 w 12"/>
                  <a:gd name="T7" fmla="*/ 2 h 16"/>
                  <a:gd name="T8" fmla="*/ 0 w 12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lnTo>
                      <a:pt x="10" y="11"/>
                    </a:lnTo>
                    <a:lnTo>
                      <a:pt x="8" y="5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50" name="Line 274"/>
              <p:cNvSpPr>
                <a:spLocks noChangeShapeType="1"/>
              </p:cNvSpPr>
              <p:nvPr userDrawn="1"/>
            </p:nvSpPr>
            <p:spPr bwMode="gray">
              <a:xfrm flipH="1">
                <a:off x="2567" y="1259"/>
                <a:ext cx="165" cy="8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51" name="Line 275"/>
              <p:cNvSpPr>
                <a:spLocks noChangeShapeType="1"/>
              </p:cNvSpPr>
              <p:nvPr userDrawn="1"/>
            </p:nvSpPr>
            <p:spPr bwMode="gray">
              <a:xfrm flipH="1">
                <a:off x="2571" y="1270"/>
                <a:ext cx="164" cy="8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52" name="Freeform 276"/>
              <p:cNvSpPr>
                <a:spLocks/>
              </p:cNvSpPr>
              <p:nvPr userDrawn="1"/>
            </p:nvSpPr>
            <p:spPr bwMode="gray">
              <a:xfrm>
                <a:off x="2558" y="1340"/>
                <a:ext cx="13" cy="16"/>
              </a:xfrm>
              <a:custGeom>
                <a:avLst/>
                <a:gdLst>
                  <a:gd name="T0" fmla="*/ 13 w 13"/>
                  <a:gd name="T1" fmla="*/ 16 h 16"/>
                  <a:gd name="T2" fmla="*/ 11 w 13"/>
                  <a:gd name="T3" fmla="*/ 10 h 16"/>
                  <a:gd name="T4" fmla="*/ 9 w 13"/>
                  <a:gd name="T5" fmla="*/ 7 h 16"/>
                  <a:gd name="T6" fmla="*/ 6 w 13"/>
                  <a:gd name="T7" fmla="*/ 2 h 16"/>
                  <a:gd name="T8" fmla="*/ 0 w 13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6">
                    <a:moveTo>
                      <a:pt x="13" y="16"/>
                    </a:moveTo>
                    <a:lnTo>
                      <a:pt x="11" y="10"/>
                    </a:lnTo>
                    <a:lnTo>
                      <a:pt x="9" y="7"/>
                    </a:lnTo>
                    <a:lnTo>
                      <a:pt x="6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53" name="Line 277"/>
              <p:cNvSpPr>
                <a:spLocks noChangeShapeType="1"/>
              </p:cNvSpPr>
              <p:nvPr userDrawn="1"/>
            </p:nvSpPr>
            <p:spPr bwMode="gray">
              <a:xfrm flipV="1">
                <a:off x="2558" y="1252"/>
                <a:ext cx="165" cy="8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54" name="Freeform 278"/>
              <p:cNvSpPr>
                <a:spLocks/>
              </p:cNvSpPr>
              <p:nvPr userDrawn="1"/>
            </p:nvSpPr>
            <p:spPr bwMode="gray">
              <a:xfrm>
                <a:off x="2723" y="1252"/>
                <a:ext cx="12" cy="18"/>
              </a:xfrm>
              <a:custGeom>
                <a:avLst/>
                <a:gdLst>
                  <a:gd name="T0" fmla="*/ 12 w 12"/>
                  <a:gd name="T1" fmla="*/ 18 h 18"/>
                  <a:gd name="T2" fmla="*/ 10 w 12"/>
                  <a:gd name="T3" fmla="*/ 13 h 18"/>
                  <a:gd name="T4" fmla="*/ 9 w 12"/>
                  <a:gd name="T5" fmla="*/ 7 h 18"/>
                  <a:gd name="T6" fmla="*/ 5 w 12"/>
                  <a:gd name="T7" fmla="*/ 4 h 18"/>
                  <a:gd name="T8" fmla="*/ 0 w 12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8">
                    <a:moveTo>
                      <a:pt x="12" y="18"/>
                    </a:moveTo>
                    <a:lnTo>
                      <a:pt x="10" y="13"/>
                    </a:lnTo>
                    <a:lnTo>
                      <a:pt x="9" y="7"/>
                    </a:lnTo>
                    <a:lnTo>
                      <a:pt x="5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55" name="Freeform 279"/>
              <p:cNvSpPr>
                <a:spLocks/>
              </p:cNvSpPr>
              <p:nvPr userDrawn="1"/>
            </p:nvSpPr>
            <p:spPr bwMode="gray">
              <a:xfrm>
                <a:off x="2551" y="1474"/>
                <a:ext cx="20" cy="2"/>
              </a:xfrm>
              <a:custGeom>
                <a:avLst/>
                <a:gdLst>
                  <a:gd name="T0" fmla="*/ 20 w 20"/>
                  <a:gd name="T1" fmla="*/ 0 h 2"/>
                  <a:gd name="T2" fmla="*/ 16 w 20"/>
                  <a:gd name="T3" fmla="*/ 2 h 2"/>
                  <a:gd name="T4" fmla="*/ 11 w 20"/>
                  <a:gd name="T5" fmla="*/ 2 h 2"/>
                  <a:gd name="T6" fmla="*/ 6 w 20"/>
                  <a:gd name="T7" fmla="*/ 2 h 2"/>
                  <a:gd name="T8" fmla="*/ 0 w 20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">
                    <a:moveTo>
                      <a:pt x="20" y="0"/>
                    </a:moveTo>
                    <a:lnTo>
                      <a:pt x="16" y="2"/>
                    </a:lnTo>
                    <a:lnTo>
                      <a:pt x="11" y="2"/>
                    </a:lnTo>
                    <a:lnTo>
                      <a:pt x="6" y="2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56" name="Line 280"/>
              <p:cNvSpPr>
                <a:spLocks noChangeShapeType="1"/>
              </p:cNvSpPr>
              <p:nvPr userDrawn="1"/>
            </p:nvSpPr>
            <p:spPr bwMode="gray">
              <a:xfrm>
                <a:off x="2560" y="1359"/>
                <a:ext cx="2" cy="24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57" name="Line 281"/>
              <p:cNvSpPr>
                <a:spLocks noChangeShapeType="1"/>
              </p:cNvSpPr>
              <p:nvPr userDrawn="1"/>
            </p:nvSpPr>
            <p:spPr bwMode="gray">
              <a:xfrm>
                <a:off x="2571" y="1356"/>
                <a:ext cx="1" cy="23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58" name="Freeform 282"/>
              <p:cNvSpPr>
                <a:spLocks/>
              </p:cNvSpPr>
              <p:nvPr userDrawn="1"/>
            </p:nvSpPr>
            <p:spPr bwMode="gray">
              <a:xfrm>
                <a:off x="2551" y="1592"/>
                <a:ext cx="21" cy="14"/>
              </a:xfrm>
              <a:custGeom>
                <a:avLst/>
                <a:gdLst>
                  <a:gd name="T0" fmla="*/ 21 w 21"/>
                  <a:gd name="T1" fmla="*/ 0 h 14"/>
                  <a:gd name="T2" fmla="*/ 16 w 21"/>
                  <a:gd name="T3" fmla="*/ 5 h 14"/>
                  <a:gd name="T4" fmla="*/ 13 w 21"/>
                  <a:gd name="T5" fmla="*/ 8 h 14"/>
                  <a:gd name="T6" fmla="*/ 7 w 21"/>
                  <a:gd name="T7" fmla="*/ 10 h 14"/>
                  <a:gd name="T8" fmla="*/ 0 w 21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1" y="0"/>
                    </a:moveTo>
                    <a:lnTo>
                      <a:pt x="16" y="5"/>
                    </a:lnTo>
                    <a:lnTo>
                      <a:pt x="13" y="8"/>
                    </a:lnTo>
                    <a:lnTo>
                      <a:pt x="7" y="10"/>
                    </a:lnTo>
                    <a:lnTo>
                      <a:pt x="0" y="14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59" name="Line 283"/>
              <p:cNvSpPr>
                <a:spLocks noChangeShapeType="1"/>
              </p:cNvSpPr>
              <p:nvPr userDrawn="1"/>
            </p:nvSpPr>
            <p:spPr bwMode="gray">
              <a:xfrm flipH="1" flipV="1">
                <a:off x="2550" y="1357"/>
                <a:ext cx="1" cy="24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60" name="Freeform 284"/>
              <p:cNvSpPr>
                <a:spLocks/>
              </p:cNvSpPr>
              <p:nvPr userDrawn="1"/>
            </p:nvSpPr>
            <p:spPr bwMode="gray">
              <a:xfrm>
                <a:off x="2550" y="1356"/>
                <a:ext cx="21" cy="3"/>
              </a:xfrm>
              <a:custGeom>
                <a:avLst/>
                <a:gdLst>
                  <a:gd name="T0" fmla="*/ 0 w 21"/>
                  <a:gd name="T1" fmla="*/ 1 h 3"/>
                  <a:gd name="T2" fmla="*/ 7 w 21"/>
                  <a:gd name="T3" fmla="*/ 3 h 3"/>
                  <a:gd name="T4" fmla="*/ 14 w 21"/>
                  <a:gd name="T5" fmla="*/ 3 h 3"/>
                  <a:gd name="T6" fmla="*/ 21 w 21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3">
                    <a:moveTo>
                      <a:pt x="0" y="1"/>
                    </a:moveTo>
                    <a:lnTo>
                      <a:pt x="7" y="3"/>
                    </a:lnTo>
                    <a:lnTo>
                      <a:pt x="14" y="3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61" name="Freeform 285"/>
              <p:cNvSpPr>
                <a:spLocks/>
              </p:cNvSpPr>
              <p:nvPr userDrawn="1"/>
            </p:nvSpPr>
            <p:spPr bwMode="gray">
              <a:xfrm>
                <a:off x="2726" y="2010"/>
                <a:ext cx="9" cy="7"/>
              </a:xfrm>
              <a:custGeom>
                <a:avLst/>
                <a:gdLst>
                  <a:gd name="T0" fmla="*/ 0 w 9"/>
                  <a:gd name="T1" fmla="*/ 0 h 7"/>
                  <a:gd name="T2" fmla="*/ 2 w 9"/>
                  <a:gd name="T3" fmla="*/ 0 h 7"/>
                  <a:gd name="T4" fmla="*/ 6 w 9"/>
                  <a:gd name="T5" fmla="*/ 0 h 7"/>
                  <a:gd name="T6" fmla="*/ 7 w 9"/>
                  <a:gd name="T7" fmla="*/ 1 h 7"/>
                  <a:gd name="T8" fmla="*/ 7 w 9"/>
                  <a:gd name="T9" fmla="*/ 5 h 7"/>
                  <a:gd name="T10" fmla="*/ 9 w 9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0" y="0"/>
                    </a:moveTo>
                    <a:lnTo>
                      <a:pt x="2" y="0"/>
                    </a:lnTo>
                    <a:lnTo>
                      <a:pt x="6" y="0"/>
                    </a:lnTo>
                    <a:lnTo>
                      <a:pt x="7" y="1"/>
                    </a:lnTo>
                    <a:lnTo>
                      <a:pt x="7" y="5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62" name="Freeform 286"/>
              <p:cNvSpPr>
                <a:spLocks/>
              </p:cNvSpPr>
              <p:nvPr userDrawn="1"/>
            </p:nvSpPr>
            <p:spPr bwMode="gray">
              <a:xfrm>
                <a:off x="2735" y="1992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4 h 9"/>
                  <a:gd name="T4" fmla="*/ 0 w 9"/>
                  <a:gd name="T5" fmla="*/ 7 h 9"/>
                  <a:gd name="T6" fmla="*/ 2 w 9"/>
                  <a:gd name="T7" fmla="*/ 9 h 9"/>
                  <a:gd name="T8" fmla="*/ 5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4"/>
                    </a:lnTo>
                    <a:lnTo>
                      <a:pt x="0" y="7"/>
                    </a:lnTo>
                    <a:lnTo>
                      <a:pt x="2" y="9"/>
                    </a:lnTo>
                    <a:lnTo>
                      <a:pt x="5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63" name="Freeform 287"/>
              <p:cNvSpPr>
                <a:spLocks/>
              </p:cNvSpPr>
              <p:nvPr userDrawn="1"/>
            </p:nvSpPr>
            <p:spPr bwMode="gray">
              <a:xfrm>
                <a:off x="2632" y="1209"/>
                <a:ext cx="9" cy="19"/>
              </a:xfrm>
              <a:custGeom>
                <a:avLst/>
                <a:gdLst>
                  <a:gd name="T0" fmla="*/ 0 w 9"/>
                  <a:gd name="T1" fmla="*/ 19 h 19"/>
                  <a:gd name="T2" fmla="*/ 0 w 9"/>
                  <a:gd name="T3" fmla="*/ 12 h 19"/>
                  <a:gd name="T4" fmla="*/ 2 w 9"/>
                  <a:gd name="T5" fmla="*/ 8 h 19"/>
                  <a:gd name="T6" fmla="*/ 5 w 9"/>
                  <a:gd name="T7" fmla="*/ 3 h 19"/>
                  <a:gd name="T8" fmla="*/ 9 w 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9">
                    <a:moveTo>
                      <a:pt x="0" y="19"/>
                    </a:moveTo>
                    <a:lnTo>
                      <a:pt x="0" y="12"/>
                    </a:lnTo>
                    <a:lnTo>
                      <a:pt x="2" y="8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64" name="Line 288"/>
              <p:cNvSpPr>
                <a:spLocks noChangeShapeType="1"/>
              </p:cNvSpPr>
              <p:nvPr userDrawn="1"/>
            </p:nvSpPr>
            <p:spPr bwMode="gray">
              <a:xfrm>
                <a:off x="2536" y="1184"/>
                <a:ext cx="199" cy="6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65" name="Line 289"/>
              <p:cNvSpPr>
                <a:spLocks noChangeShapeType="1"/>
              </p:cNvSpPr>
              <p:nvPr userDrawn="1"/>
            </p:nvSpPr>
            <p:spPr bwMode="gray">
              <a:xfrm>
                <a:off x="2532" y="1195"/>
                <a:ext cx="200" cy="6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66" name="Freeform 290"/>
              <p:cNvSpPr>
                <a:spLocks/>
              </p:cNvSpPr>
              <p:nvPr userDrawn="1"/>
            </p:nvSpPr>
            <p:spPr bwMode="gray">
              <a:xfrm>
                <a:off x="2732" y="1244"/>
                <a:ext cx="8" cy="17"/>
              </a:xfrm>
              <a:custGeom>
                <a:avLst/>
                <a:gdLst>
                  <a:gd name="T0" fmla="*/ 0 w 8"/>
                  <a:gd name="T1" fmla="*/ 17 h 17"/>
                  <a:gd name="T2" fmla="*/ 1 w 8"/>
                  <a:gd name="T3" fmla="*/ 12 h 17"/>
                  <a:gd name="T4" fmla="*/ 3 w 8"/>
                  <a:gd name="T5" fmla="*/ 7 h 17"/>
                  <a:gd name="T6" fmla="*/ 5 w 8"/>
                  <a:gd name="T7" fmla="*/ 1 h 17"/>
                  <a:gd name="T8" fmla="*/ 8 w 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0" y="17"/>
                    </a:moveTo>
                    <a:lnTo>
                      <a:pt x="1" y="12"/>
                    </a:lnTo>
                    <a:lnTo>
                      <a:pt x="3" y="7"/>
                    </a:lnTo>
                    <a:lnTo>
                      <a:pt x="5" y="1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67" name="Line 291"/>
              <p:cNvSpPr>
                <a:spLocks noChangeShapeType="1"/>
              </p:cNvSpPr>
              <p:nvPr userDrawn="1"/>
            </p:nvSpPr>
            <p:spPr bwMode="gray">
              <a:xfrm flipH="1" flipV="1">
                <a:off x="2543" y="1177"/>
                <a:ext cx="197" cy="6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68" name="Freeform 292"/>
              <p:cNvSpPr>
                <a:spLocks/>
              </p:cNvSpPr>
              <p:nvPr userDrawn="1"/>
            </p:nvSpPr>
            <p:spPr bwMode="gray">
              <a:xfrm>
                <a:off x="2532" y="1177"/>
                <a:ext cx="11" cy="18"/>
              </a:xfrm>
              <a:custGeom>
                <a:avLst/>
                <a:gdLst>
                  <a:gd name="T0" fmla="*/ 0 w 11"/>
                  <a:gd name="T1" fmla="*/ 18 h 18"/>
                  <a:gd name="T2" fmla="*/ 2 w 11"/>
                  <a:gd name="T3" fmla="*/ 12 h 18"/>
                  <a:gd name="T4" fmla="*/ 4 w 11"/>
                  <a:gd name="T5" fmla="*/ 7 h 18"/>
                  <a:gd name="T6" fmla="*/ 5 w 11"/>
                  <a:gd name="T7" fmla="*/ 2 h 18"/>
                  <a:gd name="T8" fmla="*/ 11 w 11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8">
                    <a:moveTo>
                      <a:pt x="0" y="18"/>
                    </a:moveTo>
                    <a:lnTo>
                      <a:pt x="2" y="12"/>
                    </a:lnTo>
                    <a:lnTo>
                      <a:pt x="4" y="7"/>
                    </a:lnTo>
                    <a:lnTo>
                      <a:pt x="5" y="2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69" name="Freeform 293"/>
              <p:cNvSpPr>
                <a:spLocks/>
              </p:cNvSpPr>
              <p:nvPr userDrawn="1"/>
            </p:nvSpPr>
            <p:spPr bwMode="gray">
              <a:xfrm>
                <a:off x="2623" y="1202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4 w 9"/>
                  <a:gd name="T3" fmla="*/ 14 h 17"/>
                  <a:gd name="T4" fmla="*/ 5 w 9"/>
                  <a:gd name="T5" fmla="*/ 10 h 17"/>
                  <a:gd name="T6" fmla="*/ 9 w 9"/>
                  <a:gd name="T7" fmla="*/ 5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4" y="14"/>
                    </a:lnTo>
                    <a:lnTo>
                      <a:pt x="5" y="10"/>
                    </a:lnTo>
                    <a:lnTo>
                      <a:pt x="9" y="5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70" name="Line 294"/>
              <p:cNvSpPr>
                <a:spLocks noChangeShapeType="1"/>
              </p:cNvSpPr>
              <p:nvPr userDrawn="1"/>
            </p:nvSpPr>
            <p:spPr bwMode="gray">
              <a:xfrm flipH="1" flipV="1">
                <a:off x="2530" y="1179"/>
                <a:ext cx="200" cy="6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71" name="Line 295"/>
              <p:cNvSpPr>
                <a:spLocks noChangeShapeType="1"/>
              </p:cNvSpPr>
              <p:nvPr userDrawn="1"/>
            </p:nvSpPr>
            <p:spPr bwMode="gray">
              <a:xfrm flipH="1" flipV="1">
                <a:off x="2523" y="1186"/>
                <a:ext cx="200" cy="6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72" name="Freeform 296"/>
              <p:cNvSpPr>
                <a:spLocks/>
              </p:cNvSpPr>
              <p:nvPr userDrawn="1"/>
            </p:nvSpPr>
            <p:spPr bwMode="gray">
              <a:xfrm>
                <a:off x="2523" y="1168"/>
                <a:ext cx="9" cy="18"/>
              </a:xfrm>
              <a:custGeom>
                <a:avLst/>
                <a:gdLst>
                  <a:gd name="T0" fmla="*/ 0 w 9"/>
                  <a:gd name="T1" fmla="*/ 18 h 18"/>
                  <a:gd name="T2" fmla="*/ 4 w 9"/>
                  <a:gd name="T3" fmla="*/ 14 h 18"/>
                  <a:gd name="T4" fmla="*/ 7 w 9"/>
                  <a:gd name="T5" fmla="*/ 9 h 18"/>
                  <a:gd name="T6" fmla="*/ 9 w 9"/>
                  <a:gd name="T7" fmla="*/ 6 h 18"/>
                  <a:gd name="T8" fmla="*/ 9 w 9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0" y="18"/>
                    </a:moveTo>
                    <a:lnTo>
                      <a:pt x="4" y="14"/>
                    </a:lnTo>
                    <a:lnTo>
                      <a:pt x="7" y="9"/>
                    </a:lnTo>
                    <a:lnTo>
                      <a:pt x="9" y="6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73" name="Line 297"/>
              <p:cNvSpPr>
                <a:spLocks noChangeShapeType="1"/>
              </p:cNvSpPr>
              <p:nvPr userDrawn="1"/>
            </p:nvSpPr>
            <p:spPr bwMode="gray">
              <a:xfrm>
                <a:off x="2532" y="1168"/>
                <a:ext cx="200" cy="6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74" name="Freeform 298"/>
              <p:cNvSpPr>
                <a:spLocks/>
              </p:cNvSpPr>
              <p:nvPr userDrawn="1"/>
            </p:nvSpPr>
            <p:spPr bwMode="gray">
              <a:xfrm>
                <a:off x="2723" y="1235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3 w 9"/>
                  <a:gd name="T3" fmla="*/ 14 h 17"/>
                  <a:gd name="T4" fmla="*/ 7 w 9"/>
                  <a:gd name="T5" fmla="*/ 10 h 17"/>
                  <a:gd name="T6" fmla="*/ 9 w 9"/>
                  <a:gd name="T7" fmla="*/ 5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3" y="14"/>
                    </a:lnTo>
                    <a:lnTo>
                      <a:pt x="7" y="10"/>
                    </a:lnTo>
                    <a:lnTo>
                      <a:pt x="9" y="5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75" name="Freeform 299"/>
              <p:cNvSpPr>
                <a:spLocks/>
              </p:cNvSpPr>
              <p:nvPr userDrawn="1"/>
            </p:nvSpPr>
            <p:spPr bwMode="gray">
              <a:xfrm>
                <a:off x="2448" y="1305"/>
                <a:ext cx="9" cy="17"/>
              </a:xfrm>
              <a:custGeom>
                <a:avLst/>
                <a:gdLst>
                  <a:gd name="T0" fmla="*/ 9 w 9"/>
                  <a:gd name="T1" fmla="*/ 0 h 17"/>
                  <a:gd name="T2" fmla="*/ 6 w 9"/>
                  <a:gd name="T3" fmla="*/ 3 h 17"/>
                  <a:gd name="T4" fmla="*/ 4 w 9"/>
                  <a:gd name="T5" fmla="*/ 7 h 17"/>
                  <a:gd name="T6" fmla="*/ 2 w 9"/>
                  <a:gd name="T7" fmla="*/ 12 h 17"/>
                  <a:gd name="T8" fmla="*/ 0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9" y="0"/>
                    </a:moveTo>
                    <a:lnTo>
                      <a:pt x="6" y="3"/>
                    </a:lnTo>
                    <a:lnTo>
                      <a:pt x="4" y="7"/>
                    </a:lnTo>
                    <a:lnTo>
                      <a:pt x="2" y="12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76" name="Line 300"/>
              <p:cNvSpPr>
                <a:spLocks noChangeShapeType="1"/>
              </p:cNvSpPr>
              <p:nvPr userDrawn="1"/>
            </p:nvSpPr>
            <p:spPr bwMode="gray">
              <a:xfrm>
                <a:off x="2352" y="1277"/>
                <a:ext cx="199" cy="7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77" name="Line 301"/>
              <p:cNvSpPr>
                <a:spLocks noChangeShapeType="1"/>
              </p:cNvSpPr>
              <p:nvPr userDrawn="1"/>
            </p:nvSpPr>
            <p:spPr bwMode="gray">
              <a:xfrm>
                <a:off x="2357" y="1270"/>
                <a:ext cx="201" cy="7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78" name="Freeform 302"/>
              <p:cNvSpPr>
                <a:spLocks/>
              </p:cNvSpPr>
              <p:nvPr userDrawn="1"/>
            </p:nvSpPr>
            <p:spPr bwMode="gray">
              <a:xfrm>
                <a:off x="2550" y="1340"/>
                <a:ext cx="8" cy="17"/>
              </a:xfrm>
              <a:custGeom>
                <a:avLst/>
                <a:gdLst>
                  <a:gd name="T0" fmla="*/ 8 w 8"/>
                  <a:gd name="T1" fmla="*/ 0 h 17"/>
                  <a:gd name="T2" fmla="*/ 5 w 8"/>
                  <a:gd name="T3" fmla="*/ 3 h 17"/>
                  <a:gd name="T4" fmla="*/ 1 w 8"/>
                  <a:gd name="T5" fmla="*/ 7 h 17"/>
                  <a:gd name="T6" fmla="*/ 0 w 8"/>
                  <a:gd name="T7" fmla="*/ 12 h 17"/>
                  <a:gd name="T8" fmla="*/ 0 w 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8" y="0"/>
                    </a:moveTo>
                    <a:lnTo>
                      <a:pt x="5" y="3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79" name="Line 303"/>
              <p:cNvSpPr>
                <a:spLocks noChangeShapeType="1"/>
              </p:cNvSpPr>
              <p:nvPr userDrawn="1"/>
            </p:nvSpPr>
            <p:spPr bwMode="gray">
              <a:xfrm flipH="1" flipV="1">
                <a:off x="2349" y="1287"/>
                <a:ext cx="201" cy="7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80" name="Freeform 304"/>
              <p:cNvSpPr>
                <a:spLocks/>
              </p:cNvSpPr>
              <p:nvPr userDrawn="1"/>
            </p:nvSpPr>
            <p:spPr bwMode="gray">
              <a:xfrm>
                <a:off x="2349" y="1270"/>
                <a:ext cx="8" cy="17"/>
              </a:xfrm>
              <a:custGeom>
                <a:avLst/>
                <a:gdLst>
                  <a:gd name="T0" fmla="*/ 0 w 8"/>
                  <a:gd name="T1" fmla="*/ 17 h 17"/>
                  <a:gd name="T2" fmla="*/ 1 w 8"/>
                  <a:gd name="T3" fmla="*/ 14 h 17"/>
                  <a:gd name="T4" fmla="*/ 3 w 8"/>
                  <a:gd name="T5" fmla="*/ 9 h 17"/>
                  <a:gd name="T6" fmla="*/ 5 w 8"/>
                  <a:gd name="T7" fmla="*/ 3 h 17"/>
                  <a:gd name="T8" fmla="*/ 8 w 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0" y="17"/>
                    </a:moveTo>
                    <a:lnTo>
                      <a:pt x="1" y="14"/>
                    </a:lnTo>
                    <a:lnTo>
                      <a:pt x="3" y="9"/>
                    </a:lnTo>
                    <a:lnTo>
                      <a:pt x="5" y="3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81" name="Freeform 305"/>
              <p:cNvSpPr>
                <a:spLocks/>
              </p:cNvSpPr>
              <p:nvPr userDrawn="1"/>
            </p:nvSpPr>
            <p:spPr bwMode="gray">
              <a:xfrm>
                <a:off x="2459" y="2060"/>
                <a:ext cx="10" cy="9"/>
              </a:xfrm>
              <a:custGeom>
                <a:avLst/>
                <a:gdLst>
                  <a:gd name="T0" fmla="*/ 0 w 10"/>
                  <a:gd name="T1" fmla="*/ 0 h 9"/>
                  <a:gd name="T2" fmla="*/ 2 w 10"/>
                  <a:gd name="T3" fmla="*/ 6 h 9"/>
                  <a:gd name="T4" fmla="*/ 3 w 10"/>
                  <a:gd name="T5" fmla="*/ 7 h 9"/>
                  <a:gd name="T6" fmla="*/ 7 w 10"/>
                  <a:gd name="T7" fmla="*/ 9 h 9"/>
                  <a:gd name="T8" fmla="*/ 10 w 10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0" y="0"/>
                    </a:moveTo>
                    <a:lnTo>
                      <a:pt x="2" y="6"/>
                    </a:lnTo>
                    <a:lnTo>
                      <a:pt x="3" y="7"/>
                    </a:lnTo>
                    <a:lnTo>
                      <a:pt x="7" y="9"/>
                    </a:lnTo>
                    <a:lnTo>
                      <a:pt x="10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82" name="Line 306"/>
              <p:cNvSpPr>
                <a:spLocks noChangeShapeType="1"/>
              </p:cNvSpPr>
              <p:nvPr userDrawn="1"/>
            </p:nvSpPr>
            <p:spPr bwMode="gray">
              <a:xfrm>
                <a:off x="2366" y="2031"/>
                <a:ext cx="194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83" name="Line 307"/>
              <p:cNvSpPr>
                <a:spLocks noChangeShapeType="1"/>
              </p:cNvSpPr>
              <p:nvPr userDrawn="1"/>
            </p:nvSpPr>
            <p:spPr bwMode="gray">
              <a:xfrm>
                <a:off x="2363" y="2024"/>
                <a:ext cx="194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84" name="Freeform 308"/>
              <p:cNvSpPr>
                <a:spLocks/>
              </p:cNvSpPr>
              <p:nvPr userDrawn="1"/>
            </p:nvSpPr>
            <p:spPr bwMode="gray">
              <a:xfrm>
                <a:off x="2557" y="2099"/>
                <a:ext cx="8" cy="9"/>
              </a:xfrm>
              <a:custGeom>
                <a:avLst/>
                <a:gdLst>
                  <a:gd name="T0" fmla="*/ 0 w 8"/>
                  <a:gd name="T1" fmla="*/ 0 h 9"/>
                  <a:gd name="T2" fmla="*/ 0 w 8"/>
                  <a:gd name="T3" fmla="*/ 3 h 9"/>
                  <a:gd name="T4" fmla="*/ 1 w 8"/>
                  <a:gd name="T5" fmla="*/ 7 h 9"/>
                  <a:gd name="T6" fmla="*/ 3 w 8"/>
                  <a:gd name="T7" fmla="*/ 9 h 9"/>
                  <a:gd name="T8" fmla="*/ 7 w 8"/>
                  <a:gd name="T9" fmla="*/ 9 h 9"/>
                  <a:gd name="T10" fmla="*/ 8 w 8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9">
                    <a:moveTo>
                      <a:pt x="0" y="0"/>
                    </a:moveTo>
                    <a:lnTo>
                      <a:pt x="0" y="3"/>
                    </a:lnTo>
                    <a:lnTo>
                      <a:pt x="1" y="7"/>
                    </a:lnTo>
                    <a:lnTo>
                      <a:pt x="3" y="9"/>
                    </a:lnTo>
                    <a:lnTo>
                      <a:pt x="7" y="9"/>
                    </a:lnTo>
                    <a:lnTo>
                      <a:pt x="8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85" name="Line 309"/>
              <p:cNvSpPr>
                <a:spLocks noChangeShapeType="1"/>
              </p:cNvSpPr>
              <p:nvPr userDrawn="1"/>
            </p:nvSpPr>
            <p:spPr bwMode="gray">
              <a:xfrm flipH="1" flipV="1">
                <a:off x="2371" y="2031"/>
                <a:ext cx="194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86" name="Freeform 310"/>
              <p:cNvSpPr>
                <a:spLocks/>
              </p:cNvSpPr>
              <p:nvPr userDrawn="1"/>
            </p:nvSpPr>
            <p:spPr bwMode="gray">
              <a:xfrm>
                <a:off x="2363" y="2024"/>
                <a:ext cx="8" cy="7"/>
              </a:xfrm>
              <a:custGeom>
                <a:avLst/>
                <a:gdLst>
                  <a:gd name="T0" fmla="*/ 8 w 8"/>
                  <a:gd name="T1" fmla="*/ 7 h 7"/>
                  <a:gd name="T2" fmla="*/ 7 w 8"/>
                  <a:gd name="T3" fmla="*/ 7 h 7"/>
                  <a:gd name="T4" fmla="*/ 3 w 8"/>
                  <a:gd name="T5" fmla="*/ 7 h 7"/>
                  <a:gd name="T6" fmla="*/ 1 w 8"/>
                  <a:gd name="T7" fmla="*/ 5 h 7"/>
                  <a:gd name="T8" fmla="*/ 0 w 8"/>
                  <a:gd name="T9" fmla="*/ 3 h 7"/>
                  <a:gd name="T10" fmla="*/ 0 w 8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7">
                    <a:moveTo>
                      <a:pt x="8" y="7"/>
                    </a:moveTo>
                    <a:lnTo>
                      <a:pt x="7" y="7"/>
                    </a:lnTo>
                    <a:lnTo>
                      <a:pt x="3" y="7"/>
                    </a:lnTo>
                    <a:lnTo>
                      <a:pt x="1" y="5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87" name="Freeform 311"/>
              <p:cNvSpPr>
                <a:spLocks/>
              </p:cNvSpPr>
              <p:nvPr userDrawn="1"/>
            </p:nvSpPr>
            <p:spPr bwMode="gray">
              <a:xfrm>
                <a:off x="3031" y="1392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5 w 10"/>
                  <a:gd name="T3" fmla="*/ 2 h 16"/>
                  <a:gd name="T4" fmla="*/ 7 w 10"/>
                  <a:gd name="T5" fmla="*/ 7 h 16"/>
                  <a:gd name="T6" fmla="*/ 10 w 10"/>
                  <a:gd name="T7" fmla="*/ 11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5" y="2"/>
                    </a:lnTo>
                    <a:lnTo>
                      <a:pt x="7" y="7"/>
                    </a:lnTo>
                    <a:lnTo>
                      <a:pt x="10" y="11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88" name="Freeform 312"/>
              <p:cNvSpPr>
                <a:spLocks/>
              </p:cNvSpPr>
              <p:nvPr userDrawn="1"/>
            </p:nvSpPr>
            <p:spPr bwMode="gray">
              <a:xfrm>
                <a:off x="2835" y="1314"/>
                <a:ext cx="9" cy="15"/>
              </a:xfrm>
              <a:custGeom>
                <a:avLst/>
                <a:gdLst>
                  <a:gd name="T0" fmla="*/ 9 w 9"/>
                  <a:gd name="T1" fmla="*/ 15 h 15"/>
                  <a:gd name="T2" fmla="*/ 5 w 9"/>
                  <a:gd name="T3" fmla="*/ 14 h 15"/>
                  <a:gd name="T4" fmla="*/ 2 w 9"/>
                  <a:gd name="T5" fmla="*/ 10 h 15"/>
                  <a:gd name="T6" fmla="*/ 0 w 9"/>
                  <a:gd name="T7" fmla="*/ 5 h 15"/>
                  <a:gd name="T8" fmla="*/ 0 w 9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9" y="15"/>
                    </a:moveTo>
                    <a:lnTo>
                      <a:pt x="5" y="14"/>
                    </a:lnTo>
                    <a:lnTo>
                      <a:pt x="2" y="10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89" name="Freeform 313"/>
              <p:cNvSpPr>
                <a:spLocks/>
              </p:cNvSpPr>
              <p:nvPr userDrawn="1"/>
            </p:nvSpPr>
            <p:spPr bwMode="gray">
              <a:xfrm>
                <a:off x="2954" y="1361"/>
                <a:ext cx="7" cy="9"/>
              </a:xfrm>
              <a:custGeom>
                <a:avLst/>
                <a:gdLst>
                  <a:gd name="T0" fmla="*/ 7 w 7"/>
                  <a:gd name="T1" fmla="*/ 9 h 9"/>
                  <a:gd name="T2" fmla="*/ 5 w 7"/>
                  <a:gd name="T3" fmla="*/ 9 h 9"/>
                  <a:gd name="T4" fmla="*/ 1 w 7"/>
                  <a:gd name="T5" fmla="*/ 7 h 9"/>
                  <a:gd name="T6" fmla="*/ 0 w 7"/>
                  <a:gd name="T7" fmla="*/ 5 h 9"/>
                  <a:gd name="T8" fmla="*/ 0 w 7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9">
                    <a:moveTo>
                      <a:pt x="7" y="9"/>
                    </a:moveTo>
                    <a:lnTo>
                      <a:pt x="5" y="9"/>
                    </a:lnTo>
                    <a:lnTo>
                      <a:pt x="1" y="7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90" name="Line 314"/>
              <p:cNvSpPr>
                <a:spLocks noChangeShapeType="1"/>
              </p:cNvSpPr>
              <p:nvPr userDrawn="1"/>
            </p:nvSpPr>
            <p:spPr bwMode="gray">
              <a:xfrm>
                <a:off x="2838" y="1329"/>
                <a:ext cx="193" cy="6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91" name="Line 315"/>
              <p:cNvSpPr>
                <a:spLocks noChangeShapeType="1"/>
              </p:cNvSpPr>
              <p:nvPr userDrawn="1"/>
            </p:nvSpPr>
            <p:spPr bwMode="gray">
              <a:xfrm>
                <a:off x="2844" y="1329"/>
                <a:ext cx="187" cy="6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92" name="Freeform 316"/>
              <p:cNvSpPr>
                <a:spLocks/>
              </p:cNvSpPr>
              <p:nvPr userDrawn="1"/>
            </p:nvSpPr>
            <p:spPr bwMode="gray">
              <a:xfrm>
                <a:off x="3031" y="1389"/>
                <a:ext cx="3" cy="5"/>
              </a:xfrm>
              <a:custGeom>
                <a:avLst/>
                <a:gdLst>
                  <a:gd name="T0" fmla="*/ 0 w 3"/>
                  <a:gd name="T1" fmla="*/ 3 h 5"/>
                  <a:gd name="T2" fmla="*/ 0 w 3"/>
                  <a:gd name="T3" fmla="*/ 5 h 5"/>
                  <a:gd name="T4" fmla="*/ 0 w 3"/>
                  <a:gd name="T5" fmla="*/ 5 h 5"/>
                  <a:gd name="T6" fmla="*/ 0 w 3"/>
                  <a:gd name="T7" fmla="*/ 5 h 5"/>
                  <a:gd name="T8" fmla="*/ 0 w 3"/>
                  <a:gd name="T9" fmla="*/ 3 h 5"/>
                  <a:gd name="T10" fmla="*/ 0 w 3"/>
                  <a:gd name="T11" fmla="*/ 3 h 5"/>
                  <a:gd name="T12" fmla="*/ 1 w 3"/>
                  <a:gd name="T13" fmla="*/ 2 h 5"/>
                  <a:gd name="T14" fmla="*/ 3 w 3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5">
                    <a:moveTo>
                      <a:pt x="0" y="3"/>
                    </a:move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" y="2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93" name="Line 317"/>
              <p:cNvSpPr>
                <a:spLocks noChangeShapeType="1"/>
              </p:cNvSpPr>
              <p:nvPr userDrawn="1"/>
            </p:nvSpPr>
            <p:spPr bwMode="gray">
              <a:xfrm flipH="1" flipV="1">
                <a:off x="2837" y="1322"/>
                <a:ext cx="197" cy="6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94" name="Freeform 318"/>
              <p:cNvSpPr>
                <a:spLocks/>
              </p:cNvSpPr>
              <p:nvPr userDrawn="1"/>
            </p:nvSpPr>
            <p:spPr bwMode="gray">
              <a:xfrm>
                <a:off x="2837" y="1322"/>
                <a:ext cx="7" cy="9"/>
              </a:xfrm>
              <a:custGeom>
                <a:avLst/>
                <a:gdLst>
                  <a:gd name="T0" fmla="*/ 7 w 7"/>
                  <a:gd name="T1" fmla="*/ 7 h 9"/>
                  <a:gd name="T2" fmla="*/ 5 w 7"/>
                  <a:gd name="T3" fmla="*/ 9 h 9"/>
                  <a:gd name="T4" fmla="*/ 1 w 7"/>
                  <a:gd name="T5" fmla="*/ 7 h 9"/>
                  <a:gd name="T6" fmla="*/ 0 w 7"/>
                  <a:gd name="T7" fmla="*/ 6 h 9"/>
                  <a:gd name="T8" fmla="*/ 0 w 7"/>
                  <a:gd name="T9" fmla="*/ 4 h 9"/>
                  <a:gd name="T10" fmla="*/ 0 w 7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7" y="7"/>
                    </a:moveTo>
                    <a:lnTo>
                      <a:pt x="5" y="9"/>
                    </a:lnTo>
                    <a:lnTo>
                      <a:pt x="1" y="7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95" name="Line 319"/>
              <p:cNvSpPr>
                <a:spLocks noChangeShapeType="1"/>
              </p:cNvSpPr>
              <p:nvPr userDrawn="1"/>
            </p:nvSpPr>
            <p:spPr bwMode="gray">
              <a:xfrm flipH="1">
                <a:off x="3370" y="1144"/>
                <a:ext cx="35" cy="1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96" name="Line 320"/>
              <p:cNvSpPr>
                <a:spLocks noChangeShapeType="1"/>
              </p:cNvSpPr>
              <p:nvPr userDrawn="1"/>
            </p:nvSpPr>
            <p:spPr bwMode="gray">
              <a:xfrm flipH="1">
                <a:off x="3382" y="1149"/>
                <a:ext cx="30" cy="1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97" name="Line 321"/>
              <p:cNvSpPr>
                <a:spLocks noChangeShapeType="1"/>
              </p:cNvSpPr>
              <p:nvPr userDrawn="1"/>
            </p:nvSpPr>
            <p:spPr bwMode="gray">
              <a:xfrm flipV="1">
                <a:off x="3356" y="1133"/>
                <a:ext cx="45" cy="2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98" name="Freeform 322"/>
              <p:cNvSpPr>
                <a:spLocks/>
              </p:cNvSpPr>
              <p:nvPr userDrawn="1"/>
            </p:nvSpPr>
            <p:spPr bwMode="gray">
              <a:xfrm>
                <a:off x="3401" y="1133"/>
                <a:ext cx="11" cy="16"/>
              </a:xfrm>
              <a:custGeom>
                <a:avLst/>
                <a:gdLst>
                  <a:gd name="T0" fmla="*/ 11 w 11"/>
                  <a:gd name="T1" fmla="*/ 16 h 16"/>
                  <a:gd name="T2" fmla="*/ 6 w 11"/>
                  <a:gd name="T3" fmla="*/ 14 h 16"/>
                  <a:gd name="T4" fmla="*/ 4 w 11"/>
                  <a:gd name="T5" fmla="*/ 11 h 16"/>
                  <a:gd name="T6" fmla="*/ 0 w 11"/>
                  <a:gd name="T7" fmla="*/ 6 h 16"/>
                  <a:gd name="T8" fmla="*/ 0 w 11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16"/>
                    </a:moveTo>
                    <a:lnTo>
                      <a:pt x="6" y="14"/>
                    </a:lnTo>
                    <a:lnTo>
                      <a:pt x="4" y="11"/>
                    </a:lnTo>
                    <a:lnTo>
                      <a:pt x="0" y="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899" name="Freeform 323"/>
              <p:cNvSpPr>
                <a:spLocks/>
              </p:cNvSpPr>
              <p:nvPr userDrawn="1"/>
            </p:nvSpPr>
            <p:spPr bwMode="gray">
              <a:xfrm>
                <a:off x="3540" y="1252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3 w 10"/>
                  <a:gd name="T3" fmla="*/ 2 h 16"/>
                  <a:gd name="T4" fmla="*/ 7 w 10"/>
                  <a:gd name="T5" fmla="*/ 6 h 16"/>
                  <a:gd name="T6" fmla="*/ 8 w 10"/>
                  <a:gd name="T7" fmla="*/ 11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3" y="2"/>
                    </a:lnTo>
                    <a:lnTo>
                      <a:pt x="7" y="6"/>
                    </a:lnTo>
                    <a:lnTo>
                      <a:pt x="8" y="11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00" name="Line 324"/>
              <p:cNvSpPr>
                <a:spLocks noChangeShapeType="1"/>
              </p:cNvSpPr>
              <p:nvPr userDrawn="1"/>
            </p:nvSpPr>
            <p:spPr bwMode="gray">
              <a:xfrm flipV="1">
                <a:off x="3538" y="1217"/>
                <a:ext cx="79" cy="4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01" name="Line 325"/>
              <p:cNvSpPr>
                <a:spLocks noChangeShapeType="1"/>
              </p:cNvSpPr>
              <p:nvPr userDrawn="1"/>
            </p:nvSpPr>
            <p:spPr bwMode="gray">
              <a:xfrm flipV="1">
                <a:off x="3538" y="1212"/>
                <a:ext cx="72" cy="4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02" name="Freeform 326"/>
              <p:cNvSpPr>
                <a:spLocks/>
              </p:cNvSpPr>
              <p:nvPr userDrawn="1"/>
            </p:nvSpPr>
            <p:spPr bwMode="gray">
              <a:xfrm>
                <a:off x="3610" y="1212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3 w 10"/>
                  <a:gd name="T3" fmla="*/ 2 h 16"/>
                  <a:gd name="T4" fmla="*/ 7 w 10"/>
                  <a:gd name="T5" fmla="*/ 5 h 16"/>
                  <a:gd name="T6" fmla="*/ 8 w 10"/>
                  <a:gd name="T7" fmla="*/ 11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3" y="2"/>
                    </a:lnTo>
                    <a:lnTo>
                      <a:pt x="7" y="5"/>
                    </a:lnTo>
                    <a:lnTo>
                      <a:pt x="8" y="11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03" name="Line 327"/>
              <p:cNvSpPr>
                <a:spLocks noChangeShapeType="1"/>
              </p:cNvSpPr>
              <p:nvPr userDrawn="1"/>
            </p:nvSpPr>
            <p:spPr bwMode="gray">
              <a:xfrm flipH="1">
                <a:off x="3538" y="1228"/>
                <a:ext cx="82" cy="4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04" name="Freeform 328"/>
              <p:cNvSpPr>
                <a:spLocks/>
              </p:cNvSpPr>
              <p:nvPr userDrawn="1"/>
            </p:nvSpPr>
            <p:spPr bwMode="gray">
              <a:xfrm>
                <a:off x="3484" y="1172"/>
                <a:ext cx="8" cy="9"/>
              </a:xfrm>
              <a:custGeom>
                <a:avLst/>
                <a:gdLst>
                  <a:gd name="T0" fmla="*/ 0 w 8"/>
                  <a:gd name="T1" fmla="*/ 0 h 9"/>
                  <a:gd name="T2" fmla="*/ 3 w 8"/>
                  <a:gd name="T3" fmla="*/ 0 h 9"/>
                  <a:gd name="T4" fmla="*/ 5 w 8"/>
                  <a:gd name="T5" fmla="*/ 2 h 9"/>
                  <a:gd name="T6" fmla="*/ 7 w 8"/>
                  <a:gd name="T7" fmla="*/ 3 h 9"/>
                  <a:gd name="T8" fmla="*/ 8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0" y="0"/>
                    </a:moveTo>
                    <a:lnTo>
                      <a:pt x="3" y="0"/>
                    </a:lnTo>
                    <a:lnTo>
                      <a:pt x="5" y="2"/>
                    </a:lnTo>
                    <a:lnTo>
                      <a:pt x="7" y="3"/>
                    </a:lnTo>
                    <a:lnTo>
                      <a:pt x="8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05" name="Line 329"/>
              <p:cNvSpPr>
                <a:spLocks noChangeShapeType="1"/>
              </p:cNvSpPr>
              <p:nvPr userDrawn="1"/>
            </p:nvSpPr>
            <p:spPr bwMode="gray">
              <a:xfrm flipH="1" flipV="1">
                <a:off x="3412" y="1147"/>
                <a:ext cx="203" cy="6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06" name="Line 330"/>
              <p:cNvSpPr>
                <a:spLocks noChangeShapeType="1"/>
              </p:cNvSpPr>
              <p:nvPr userDrawn="1"/>
            </p:nvSpPr>
            <p:spPr bwMode="gray">
              <a:xfrm flipH="1" flipV="1">
                <a:off x="3412" y="1149"/>
                <a:ext cx="198" cy="6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07" name="Freeform 331"/>
              <p:cNvSpPr>
                <a:spLocks/>
              </p:cNvSpPr>
              <p:nvPr userDrawn="1"/>
            </p:nvSpPr>
            <p:spPr bwMode="gray">
              <a:xfrm>
                <a:off x="3408" y="1149"/>
                <a:ext cx="4" cy="5"/>
              </a:xfrm>
              <a:custGeom>
                <a:avLst/>
                <a:gdLst>
                  <a:gd name="T0" fmla="*/ 4 w 4"/>
                  <a:gd name="T1" fmla="*/ 0 h 5"/>
                  <a:gd name="T2" fmla="*/ 4 w 4"/>
                  <a:gd name="T3" fmla="*/ 0 h 5"/>
                  <a:gd name="T4" fmla="*/ 4 w 4"/>
                  <a:gd name="T5" fmla="*/ 0 h 5"/>
                  <a:gd name="T6" fmla="*/ 2 w 4"/>
                  <a:gd name="T7" fmla="*/ 2 h 5"/>
                  <a:gd name="T8" fmla="*/ 2 w 4"/>
                  <a:gd name="T9" fmla="*/ 4 h 5"/>
                  <a:gd name="T10" fmla="*/ 0 w 4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08" name="Line 332"/>
              <p:cNvSpPr>
                <a:spLocks noChangeShapeType="1"/>
              </p:cNvSpPr>
              <p:nvPr userDrawn="1"/>
            </p:nvSpPr>
            <p:spPr bwMode="gray">
              <a:xfrm>
                <a:off x="3408" y="1154"/>
                <a:ext cx="209" cy="6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09" name="Freeform 333"/>
              <p:cNvSpPr>
                <a:spLocks/>
              </p:cNvSpPr>
              <p:nvPr userDrawn="1"/>
            </p:nvSpPr>
            <p:spPr bwMode="gray">
              <a:xfrm>
                <a:off x="3610" y="1210"/>
                <a:ext cx="7" cy="9"/>
              </a:xfrm>
              <a:custGeom>
                <a:avLst/>
                <a:gdLst>
                  <a:gd name="T0" fmla="*/ 7 w 7"/>
                  <a:gd name="T1" fmla="*/ 9 h 9"/>
                  <a:gd name="T2" fmla="*/ 7 w 7"/>
                  <a:gd name="T3" fmla="*/ 6 h 9"/>
                  <a:gd name="T4" fmla="*/ 5 w 7"/>
                  <a:gd name="T5" fmla="*/ 4 h 9"/>
                  <a:gd name="T6" fmla="*/ 5 w 7"/>
                  <a:gd name="T7" fmla="*/ 2 h 9"/>
                  <a:gd name="T8" fmla="*/ 1 w 7"/>
                  <a:gd name="T9" fmla="*/ 0 h 9"/>
                  <a:gd name="T10" fmla="*/ 0 w 7"/>
                  <a:gd name="T11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7" y="9"/>
                    </a:moveTo>
                    <a:lnTo>
                      <a:pt x="7" y="6"/>
                    </a:lnTo>
                    <a:lnTo>
                      <a:pt x="5" y="4"/>
                    </a:lnTo>
                    <a:lnTo>
                      <a:pt x="5" y="2"/>
                    </a:lnTo>
                    <a:lnTo>
                      <a:pt x="1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10" name="Freeform 334"/>
              <p:cNvSpPr>
                <a:spLocks/>
              </p:cNvSpPr>
              <p:nvPr userDrawn="1"/>
            </p:nvSpPr>
            <p:spPr bwMode="gray">
              <a:xfrm>
                <a:off x="3613" y="1329"/>
                <a:ext cx="5" cy="7"/>
              </a:xfrm>
              <a:custGeom>
                <a:avLst/>
                <a:gdLst>
                  <a:gd name="T0" fmla="*/ 4 w 5"/>
                  <a:gd name="T1" fmla="*/ 7 h 7"/>
                  <a:gd name="T2" fmla="*/ 5 w 5"/>
                  <a:gd name="T3" fmla="*/ 6 h 7"/>
                  <a:gd name="T4" fmla="*/ 5 w 5"/>
                  <a:gd name="T5" fmla="*/ 4 h 7"/>
                  <a:gd name="T6" fmla="*/ 4 w 5"/>
                  <a:gd name="T7" fmla="*/ 2 h 7"/>
                  <a:gd name="T8" fmla="*/ 2 w 5"/>
                  <a:gd name="T9" fmla="*/ 2 h 7"/>
                  <a:gd name="T10" fmla="*/ 0 w 5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4" y="7"/>
                    </a:moveTo>
                    <a:lnTo>
                      <a:pt x="5" y="6"/>
                    </a:lnTo>
                    <a:lnTo>
                      <a:pt x="5" y="4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11" name="Line 335"/>
              <p:cNvSpPr>
                <a:spLocks noChangeShapeType="1"/>
              </p:cNvSpPr>
              <p:nvPr userDrawn="1"/>
            </p:nvSpPr>
            <p:spPr bwMode="gray">
              <a:xfrm flipV="1">
                <a:off x="3618" y="1223"/>
                <a:ext cx="4" cy="13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12" name="Line 336"/>
              <p:cNvSpPr>
                <a:spLocks noChangeShapeType="1"/>
              </p:cNvSpPr>
              <p:nvPr userDrawn="1"/>
            </p:nvSpPr>
            <p:spPr bwMode="gray">
              <a:xfrm flipV="1">
                <a:off x="3615" y="1228"/>
                <a:ext cx="5" cy="12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13" name="Freeform 337"/>
              <p:cNvSpPr>
                <a:spLocks/>
              </p:cNvSpPr>
              <p:nvPr userDrawn="1"/>
            </p:nvSpPr>
            <p:spPr bwMode="gray">
              <a:xfrm>
                <a:off x="3617" y="1219"/>
                <a:ext cx="5" cy="9"/>
              </a:xfrm>
              <a:custGeom>
                <a:avLst/>
                <a:gdLst>
                  <a:gd name="T0" fmla="*/ 3 w 5"/>
                  <a:gd name="T1" fmla="*/ 9 h 9"/>
                  <a:gd name="T2" fmla="*/ 5 w 5"/>
                  <a:gd name="T3" fmla="*/ 7 h 9"/>
                  <a:gd name="T4" fmla="*/ 5 w 5"/>
                  <a:gd name="T5" fmla="*/ 5 h 9"/>
                  <a:gd name="T6" fmla="*/ 3 w 5"/>
                  <a:gd name="T7" fmla="*/ 4 h 9"/>
                  <a:gd name="T8" fmla="*/ 1 w 5"/>
                  <a:gd name="T9" fmla="*/ 2 h 9"/>
                  <a:gd name="T10" fmla="*/ 0 w 5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3" y="9"/>
                    </a:moveTo>
                    <a:lnTo>
                      <a:pt x="5" y="7"/>
                    </a:lnTo>
                    <a:lnTo>
                      <a:pt x="5" y="5"/>
                    </a:lnTo>
                    <a:lnTo>
                      <a:pt x="3" y="4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14" name="Line 338"/>
              <p:cNvSpPr>
                <a:spLocks noChangeShapeType="1"/>
              </p:cNvSpPr>
              <p:nvPr userDrawn="1"/>
            </p:nvSpPr>
            <p:spPr bwMode="gray">
              <a:xfrm flipH="1">
                <a:off x="3611" y="1219"/>
                <a:ext cx="6" cy="13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15" name="Freeform 339"/>
              <p:cNvSpPr>
                <a:spLocks/>
              </p:cNvSpPr>
              <p:nvPr userDrawn="1"/>
            </p:nvSpPr>
            <p:spPr bwMode="gray">
              <a:xfrm>
                <a:off x="2816" y="1207"/>
                <a:ext cx="19" cy="2"/>
              </a:xfrm>
              <a:custGeom>
                <a:avLst/>
                <a:gdLst>
                  <a:gd name="T0" fmla="*/ 19 w 19"/>
                  <a:gd name="T1" fmla="*/ 0 h 2"/>
                  <a:gd name="T2" fmla="*/ 14 w 19"/>
                  <a:gd name="T3" fmla="*/ 2 h 2"/>
                  <a:gd name="T4" fmla="*/ 10 w 19"/>
                  <a:gd name="T5" fmla="*/ 2 h 2"/>
                  <a:gd name="T6" fmla="*/ 5 w 19"/>
                  <a:gd name="T7" fmla="*/ 2 h 2"/>
                  <a:gd name="T8" fmla="*/ 0 w 19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0"/>
                    </a:moveTo>
                    <a:lnTo>
                      <a:pt x="14" y="2"/>
                    </a:lnTo>
                    <a:lnTo>
                      <a:pt x="10" y="2"/>
                    </a:lnTo>
                    <a:lnTo>
                      <a:pt x="5" y="2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16" name="Line 340"/>
              <p:cNvSpPr>
                <a:spLocks noChangeShapeType="1"/>
              </p:cNvSpPr>
              <p:nvPr userDrawn="1"/>
            </p:nvSpPr>
            <p:spPr bwMode="gray">
              <a:xfrm flipV="1">
                <a:off x="2826" y="1202"/>
                <a:ext cx="1" cy="11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17" name="Line 341"/>
              <p:cNvSpPr>
                <a:spLocks noChangeShapeType="1"/>
              </p:cNvSpPr>
              <p:nvPr userDrawn="1"/>
            </p:nvSpPr>
            <p:spPr bwMode="gray">
              <a:xfrm flipV="1">
                <a:off x="2835" y="1196"/>
                <a:ext cx="1" cy="11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18" name="Line 342"/>
              <p:cNvSpPr>
                <a:spLocks noChangeShapeType="1"/>
              </p:cNvSpPr>
              <p:nvPr userDrawn="1"/>
            </p:nvSpPr>
            <p:spPr bwMode="gray">
              <a:xfrm>
                <a:off x="2816" y="1207"/>
                <a:ext cx="1" cy="10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19" name="Freeform 343"/>
              <p:cNvSpPr>
                <a:spLocks/>
              </p:cNvSpPr>
              <p:nvPr userDrawn="1"/>
            </p:nvSpPr>
            <p:spPr bwMode="gray">
              <a:xfrm>
                <a:off x="2816" y="1314"/>
                <a:ext cx="19" cy="3"/>
              </a:xfrm>
              <a:custGeom>
                <a:avLst/>
                <a:gdLst>
                  <a:gd name="T0" fmla="*/ 19 w 19"/>
                  <a:gd name="T1" fmla="*/ 0 h 3"/>
                  <a:gd name="T2" fmla="*/ 12 w 19"/>
                  <a:gd name="T3" fmla="*/ 3 h 3"/>
                  <a:gd name="T4" fmla="*/ 7 w 19"/>
                  <a:gd name="T5" fmla="*/ 3 h 3"/>
                  <a:gd name="T6" fmla="*/ 0 w 19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3">
                    <a:moveTo>
                      <a:pt x="19" y="0"/>
                    </a:moveTo>
                    <a:lnTo>
                      <a:pt x="12" y="3"/>
                    </a:lnTo>
                    <a:lnTo>
                      <a:pt x="7" y="3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20" name="Freeform 344"/>
              <p:cNvSpPr>
                <a:spLocks/>
              </p:cNvSpPr>
              <p:nvPr userDrawn="1"/>
            </p:nvSpPr>
            <p:spPr bwMode="gray">
              <a:xfrm>
                <a:off x="2817" y="1214"/>
                <a:ext cx="20" cy="2"/>
              </a:xfrm>
              <a:custGeom>
                <a:avLst/>
                <a:gdLst>
                  <a:gd name="T0" fmla="*/ 20 w 20"/>
                  <a:gd name="T1" fmla="*/ 2 h 2"/>
                  <a:gd name="T2" fmla="*/ 14 w 20"/>
                  <a:gd name="T3" fmla="*/ 0 h 2"/>
                  <a:gd name="T4" fmla="*/ 9 w 20"/>
                  <a:gd name="T5" fmla="*/ 0 h 2"/>
                  <a:gd name="T6" fmla="*/ 6 w 20"/>
                  <a:gd name="T7" fmla="*/ 0 h 2"/>
                  <a:gd name="T8" fmla="*/ 0 w 20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">
                    <a:moveTo>
                      <a:pt x="20" y="2"/>
                    </a:moveTo>
                    <a:lnTo>
                      <a:pt x="14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21" name="Line 345"/>
              <p:cNvSpPr>
                <a:spLocks noChangeShapeType="1"/>
              </p:cNvSpPr>
              <p:nvPr userDrawn="1"/>
            </p:nvSpPr>
            <p:spPr bwMode="gray">
              <a:xfrm>
                <a:off x="2826" y="1202"/>
                <a:ext cx="1" cy="11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22" name="Line 346"/>
              <p:cNvSpPr>
                <a:spLocks noChangeShapeType="1"/>
              </p:cNvSpPr>
              <p:nvPr userDrawn="1"/>
            </p:nvSpPr>
            <p:spPr bwMode="gray">
              <a:xfrm>
                <a:off x="2837" y="1196"/>
                <a:ext cx="1" cy="12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23" name="Freeform 347"/>
              <p:cNvSpPr>
                <a:spLocks/>
              </p:cNvSpPr>
              <p:nvPr userDrawn="1"/>
            </p:nvSpPr>
            <p:spPr bwMode="gray">
              <a:xfrm>
                <a:off x="2817" y="1321"/>
                <a:ext cx="20" cy="1"/>
              </a:xfrm>
              <a:custGeom>
                <a:avLst/>
                <a:gdLst>
                  <a:gd name="T0" fmla="*/ 20 w 20"/>
                  <a:gd name="T1" fmla="*/ 1 h 1"/>
                  <a:gd name="T2" fmla="*/ 13 w 20"/>
                  <a:gd name="T3" fmla="*/ 0 h 1"/>
                  <a:gd name="T4" fmla="*/ 7 w 20"/>
                  <a:gd name="T5" fmla="*/ 0 h 1"/>
                  <a:gd name="T6" fmla="*/ 0 w 20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">
                    <a:moveTo>
                      <a:pt x="20" y="1"/>
                    </a:moveTo>
                    <a:lnTo>
                      <a:pt x="13" y="0"/>
                    </a:lnTo>
                    <a:lnTo>
                      <a:pt x="7" y="0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24" name="Line 348"/>
              <p:cNvSpPr>
                <a:spLocks noChangeShapeType="1"/>
              </p:cNvSpPr>
              <p:nvPr userDrawn="1"/>
            </p:nvSpPr>
            <p:spPr bwMode="gray">
              <a:xfrm flipV="1">
                <a:off x="2817" y="1205"/>
                <a:ext cx="1" cy="11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25" name="Freeform 349"/>
              <p:cNvSpPr>
                <a:spLocks/>
              </p:cNvSpPr>
              <p:nvPr userDrawn="1"/>
            </p:nvSpPr>
            <p:spPr bwMode="gray">
              <a:xfrm>
                <a:off x="3038" y="1515"/>
                <a:ext cx="5" cy="8"/>
              </a:xfrm>
              <a:custGeom>
                <a:avLst/>
                <a:gdLst>
                  <a:gd name="T0" fmla="*/ 3 w 5"/>
                  <a:gd name="T1" fmla="*/ 0 h 8"/>
                  <a:gd name="T2" fmla="*/ 0 w 5"/>
                  <a:gd name="T3" fmla="*/ 1 h 8"/>
                  <a:gd name="T4" fmla="*/ 0 w 5"/>
                  <a:gd name="T5" fmla="*/ 3 h 8"/>
                  <a:gd name="T6" fmla="*/ 1 w 5"/>
                  <a:gd name="T7" fmla="*/ 7 h 8"/>
                  <a:gd name="T8" fmla="*/ 5 w 5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8">
                    <a:moveTo>
                      <a:pt x="3" y="0"/>
                    </a:moveTo>
                    <a:lnTo>
                      <a:pt x="0" y="1"/>
                    </a:lnTo>
                    <a:lnTo>
                      <a:pt x="0" y="3"/>
                    </a:lnTo>
                    <a:lnTo>
                      <a:pt x="1" y="7"/>
                    </a:lnTo>
                    <a:lnTo>
                      <a:pt x="5" y="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26" name="Line 350"/>
              <p:cNvSpPr>
                <a:spLocks noChangeShapeType="1"/>
              </p:cNvSpPr>
              <p:nvPr userDrawn="1"/>
            </p:nvSpPr>
            <p:spPr bwMode="gray">
              <a:xfrm flipH="1">
                <a:off x="3038" y="1406"/>
                <a:ext cx="1" cy="15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27" name="Line 351"/>
              <p:cNvSpPr>
                <a:spLocks noChangeShapeType="1"/>
              </p:cNvSpPr>
              <p:nvPr userDrawn="1"/>
            </p:nvSpPr>
            <p:spPr bwMode="gray">
              <a:xfrm flipH="1">
                <a:off x="3039" y="1408"/>
                <a:ext cx="2" cy="14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28" name="Line 352"/>
              <p:cNvSpPr>
                <a:spLocks noChangeShapeType="1"/>
              </p:cNvSpPr>
              <p:nvPr userDrawn="1"/>
            </p:nvSpPr>
            <p:spPr bwMode="gray">
              <a:xfrm flipV="1">
                <a:off x="3043" y="1405"/>
                <a:ext cx="2" cy="14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29" name="Freeform 353"/>
              <p:cNvSpPr>
                <a:spLocks/>
              </p:cNvSpPr>
              <p:nvPr userDrawn="1"/>
            </p:nvSpPr>
            <p:spPr bwMode="gray">
              <a:xfrm>
                <a:off x="3039" y="1405"/>
                <a:ext cx="6" cy="3"/>
              </a:xfrm>
              <a:custGeom>
                <a:avLst/>
                <a:gdLst>
                  <a:gd name="T0" fmla="*/ 2 w 6"/>
                  <a:gd name="T1" fmla="*/ 3 h 3"/>
                  <a:gd name="T2" fmla="*/ 0 w 6"/>
                  <a:gd name="T3" fmla="*/ 3 h 3"/>
                  <a:gd name="T4" fmla="*/ 0 w 6"/>
                  <a:gd name="T5" fmla="*/ 1 h 3"/>
                  <a:gd name="T6" fmla="*/ 0 w 6"/>
                  <a:gd name="T7" fmla="*/ 1 h 3"/>
                  <a:gd name="T8" fmla="*/ 2 w 6"/>
                  <a:gd name="T9" fmla="*/ 0 h 3"/>
                  <a:gd name="T10" fmla="*/ 6 w 6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3">
                    <a:moveTo>
                      <a:pt x="2" y="3"/>
                    </a:moveTo>
                    <a:lnTo>
                      <a:pt x="0" y="3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30" name="Freeform 354"/>
              <p:cNvSpPr>
                <a:spLocks/>
              </p:cNvSpPr>
              <p:nvPr userDrawn="1"/>
            </p:nvSpPr>
            <p:spPr bwMode="gray">
              <a:xfrm>
                <a:off x="3192" y="847"/>
                <a:ext cx="17" cy="1"/>
              </a:xfrm>
              <a:custGeom>
                <a:avLst/>
                <a:gdLst>
                  <a:gd name="T0" fmla="*/ 0 w 17"/>
                  <a:gd name="T1" fmla="*/ 1 h 1"/>
                  <a:gd name="T2" fmla="*/ 5 w 17"/>
                  <a:gd name="T3" fmla="*/ 0 h 1"/>
                  <a:gd name="T4" fmla="*/ 12 w 17"/>
                  <a:gd name="T5" fmla="*/ 0 h 1"/>
                  <a:gd name="T6" fmla="*/ 17 w 17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">
                    <a:moveTo>
                      <a:pt x="0" y="1"/>
                    </a:moveTo>
                    <a:lnTo>
                      <a:pt x="5" y="0"/>
                    </a:lnTo>
                    <a:lnTo>
                      <a:pt x="12" y="0"/>
                    </a:lnTo>
                    <a:lnTo>
                      <a:pt x="17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31" name="Line 355"/>
              <p:cNvSpPr>
                <a:spLocks noChangeShapeType="1"/>
              </p:cNvSpPr>
              <p:nvPr userDrawn="1"/>
            </p:nvSpPr>
            <p:spPr bwMode="gray">
              <a:xfrm flipH="1">
                <a:off x="3185" y="840"/>
                <a:ext cx="10" cy="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32" name="Line 356"/>
              <p:cNvSpPr>
                <a:spLocks noChangeShapeType="1"/>
              </p:cNvSpPr>
              <p:nvPr userDrawn="1"/>
            </p:nvSpPr>
            <p:spPr bwMode="gray">
              <a:xfrm flipV="1">
                <a:off x="3188" y="840"/>
                <a:ext cx="14" cy="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33" name="Freeform 357"/>
              <p:cNvSpPr>
                <a:spLocks/>
              </p:cNvSpPr>
              <p:nvPr userDrawn="1"/>
            </p:nvSpPr>
            <p:spPr bwMode="gray">
              <a:xfrm>
                <a:off x="3192" y="840"/>
                <a:ext cx="10" cy="8"/>
              </a:xfrm>
              <a:custGeom>
                <a:avLst/>
                <a:gdLst>
                  <a:gd name="T0" fmla="*/ 10 w 10"/>
                  <a:gd name="T1" fmla="*/ 0 h 8"/>
                  <a:gd name="T2" fmla="*/ 5 w 10"/>
                  <a:gd name="T3" fmla="*/ 0 h 8"/>
                  <a:gd name="T4" fmla="*/ 1 w 10"/>
                  <a:gd name="T5" fmla="*/ 1 h 8"/>
                  <a:gd name="T6" fmla="*/ 0 w 10"/>
                  <a:gd name="T7" fmla="*/ 3 h 8"/>
                  <a:gd name="T8" fmla="*/ 0 w 10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8">
                    <a:moveTo>
                      <a:pt x="10" y="0"/>
                    </a:moveTo>
                    <a:lnTo>
                      <a:pt x="5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34" name="Freeform 358"/>
              <p:cNvSpPr>
                <a:spLocks/>
              </p:cNvSpPr>
              <p:nvPr userDrawn="1"/>
            </p:nvSpPr>
            <p:spPr bwMode="gray">
              <a:xfrm>
                <a:off x="3401" y="1016"/>
                <a:ext cx="6" cy="7"/>
              </a:xfrm>
              <a:custGeom>
                <a:avLst/>
                <a:gdLst>
                  <a:gd name="T0" fmla="*/ 2 w 6"/>
                  <a:gd name="T1" fmla="*/ 7 h 7"/>
                  <a:gd name="T2" fmla="*/ 6 w 6"/>
                  <a:gd name="T3" fmla="*/ 7 h 7"/>
                  <a:gd name="T4" fmla="*/ 6 w 6"/>
                  <a:gd name="T5" fmla="*/ 6 h 7"/>
                  <a:gd name="T6" fmla="*/ 4 w 6"/>
                  <a:gd name="T7" fmla="*/ 4 h 7"/>
                  <a:gd name="T8" fmla="*/ 2 w 6"/>
                  <a:gd name="T9" fmla="*/ 2 h 7"/>
                  <a:gd name="T10" fmla="*/ 0 w 6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7">
                    <a:moveTo>
                      <a:pt x="2" y="7"/>
                    </a:moveTo>
                    <a:lnTo>
                      <a:pt x="6" y="7"/>
                    </a:lnTo>
                    <a:lnTo>
                      <a:pt x="6" y="6"/>
                    </a:lnTo>
                    <a:lnTo>
                      <a:pt x="4" y="4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35" name="Line 359"/>
              <p:cNvSpPr>
                <a:spLocks noChangeShapeType="1"/>
              </p:cNvSpPr>
              <p:nvPr userDrawn="1"/>
            </p:nvSpPr>
            <p:spPr bwMode="gray">
              <a:xfrm flipV="1">
                <a:off x="3403" y="910"/>
                <a:ext cx="5" cy="22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36" name="Line 360"/>
              <p:cNvSpPr>
                <a:spLocks noChangeShapeType="1"/>
              </p:cNvSpPr>
              <p:nvPr userDrawn="1"/>
            </p:nvSpPr>
            <p:spPr bwMode="gray">
              <a:xfrm flipV="1">
                <a:off x="3401" y="913"/>
                <a:ext cx="6" cy="22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37" name="Freeform 361"/>
              <p:cNvSpPr>
                <a:spLocks/>
              </p:cNvSpPr>
              <p:nvPr userDrawn="1"/>
            </p:nvSpPr>
            <p:spPr bwMode="gray">
              <a:xfrm>
                <a:off x="3403" y="906"/>
                <a:ext cx="5" cy="7"/>
              </a:xfrm>
              <a:custGeom>
                <a:avLst/>
                <a:gdLst>
                  <a:gd name="T0" fmla="*/ 4 w 5"/>
                  <a:gd name="T1" fmla="*/ 7 h 7"/>
                  <a:gd name="T2" fmla="*/ 5 w 5"/>
                  <a:gd name="T3" fmla="*/ 5 h 7"/>
                  <a:gd name="T4" fmla="*/ 5 w 5"/>
                  <a:gd name="T5" fmla="*/ 4 h 7"/>
                  <a:gd name="T6" fmla="*/ 5 w 5"/>
                  <a:gd name="T7" fmla="*/ 2 h 7"/>
                  <a:gd name="T8" fmla="*/ 4 w 5"/>
                  <a:gd name="T9" fmla="*/ 0 h 7"/>
                  <a:gd name="T10" fmla="*/ 0 w 5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4" y="7"/>
                    </a:moveTo>
                    <a:lnTo>
                      <a:pt x="5" y="5"/>
                    </a:lnTo>
                    <a:lnTo>
                      <a:pt x="5" y="4"/>
                    </a:lnTo>
                    <a:lnTo>
                      <a:pt x="5" y="2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38" name="Line 362"/>
              <p:cNvSpPr>
                <a:spLocks noChangeShapeType="1"/>
              </p:cNvSpPr>
              <p:nvPr userDrawn="1"/>
            </p:nvSpPr>
            <p:spPr bwMode="gray">
              <a:xfrm flipH="1">
                <a:off x="3398" y="906"/>
                <a:ext cx="5" cy="23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39" name="Freeform 363"/>
              <p:cNvSpPr>
                <a:spLocks/>
              </p:cNvSpPr>
              <p:nvPr userDrawn="1"/>
            </p:nvSpPr>
            <p:spPr bwMode="gray">
              <a:xfrm>
                <a:off x="3398" y="1133"/>
                <a:ext cx="5" cy="6"/>
              </a:xfrm>
              <a:custGeom>
                <a:avLst/>
                <a:gdLst>
                  <a:gd name="T0" fmla="*/ 3 w 5"/>
                  <a:gd name="T1" fmla="*/ 0 h 6"/>
                  <a:gd name="T2" fmla="*/ 5 w 5"/>
                  <a:gd name="T3" fmla="*/ 2 h 6"/>
                  <a:gd name="T4" fmla="*/ 5 w 5"/>
                  <a:gd name="T5" fmla="*/ 2 h 6"/>
                  <a:gd name="T6" fmla="*/ 5 w 5"/>
                  <a:gd name="T7" fmla="*/ 4 h 6"/>
                  <a:gd name="T8" fmla="*/ 2 w 5"/>
                  <a:gd name="T9" fmla="*/ 4 h 6"/>
                  <a:gd name="T10" fmla="*/ 0 w 5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6">
                    <a:moveTo>
                      <a:pt x="3" y="0"/>
                    </a:moveTo>
                    <a:lnTo>
                      <a:pt x="5" y="2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2" y="4"/>
                    </a:lnTo>
                    <a:lnTo>
                      <a:pt x="0" y="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40" name="Freeform 364"/>
              <p:cNvSpPr>
                <a:spLocks/>
              </p:cNvSpPr>
              <p:nvPr userDrawn="1"/>
            </p:nvSpPr>
            <p:spPr bwMode="gray">
              <a:xfrm>
                <a:off x="3324" y="936"/>
                <a:ext cx="11" cy="16"/>
              </a:xfrm>
              <a:custGeom>
                <a:avLst/>
                <a:gdLst>
                  <a:gd name="T0" fmla="*/ 11 w 11"/>
                  <a:gd name="T1" fmla="*/ 16 h 16"/>
                  <a:gd name="T2" fmla="*/ 11 w 11"/>
                  <a:gd name="T3" fmla="*/ 10 h 16"/>
                  <a:gd name="T4" fmla="*/ 9 w 11"/>
                  <a:gd name="T5" fmla="*/ 5 h 16"/>
                  <a:gd name="T6" fmla="*/ 6 w 11"/>
                  <a:gd name="T7" fmla="*/ 2 h 16"/>
                  <a:gd name="T8" fmla="*/ 0 w 11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16"/>
                    </a:moveTo>
                    <a:lnTo>
                      <a:pt x="11" y="10"/>
                    </a:lnTo>
                    <a:lnTo>
                      <a:pt x="9" y="5"/>
                    </a:lnTo>
                    <a:lnTo>
                      <a:pt x="6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41" name="Line 365"/>
              <p:cNvSpPr>
                <a:spLocks noChangeShapeType="1"/>
              </p:cNvSpPr>
              <p:nvPr userDrawn="1"/>
            </p:nvSpPr>
            <p:spPr bwMode="gray">
              <a:xfrm flipH="1">
                <a:off x="3312" y="904"/>
                <a:ext cx="91" cy="4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42" name="Line 366"/>
              <p:cNvSpPr>
                <a:spLocks noChangeShapeType="1"/>
              </p:cNvSpPr>
              <p:nvPr userDrawn="1"/>
            </p:nvSpPr>
            <p:spPr bwMode="gray">
              <a:xfrm flipH="1">
                <a:off x="3312" y="913"/>
                <a:ext cx="95" cy="5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43" name="Line 367"/>
              <p:cNvSpPr>
                <a:spLocks noChangeShapeType="1"/>
              </p:cNvSpPr>
              <p:nvPr userDrawn="1"/>
            </p:nvSpPr>
            <p:spPr bwMode="gray">
              <a:xfrm flipV="1">
                <a:off x="3314" y="897"/>
                <a:ext cx="82" cy="4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44" name="Freeform 368"/>
              <p:cNvSpPr>
                <a:spLocks/>
              </p:cNvSpPr>
              <p:nvPr userDrawn="1"/>
            </p:nvSpPr>
            <p:spPr bwMode="gray">
              <a:xfrm>
                <a:off x="3396" y="897"/>
                <a:ext cx="11" cy="16"/>
              </a:xfrm>
              <a:custGeom>
                <a:avLst/>
                <a:gdLst>
                  <a:gd name="T0" fmla="*/ 0 w 11"/>
                  <a:gd name="T1" fmla="*/ 0 h 16"/>
                  <a:gd name="T2" fmla="*/ 4 w 11"/>
                  <a:gd name="T3" fmla="*/ 4 h 16"/>
                  <a:gd name="T4" fmla="*/ 7 w 11"/>
                  <a:gd name="T5" fmla="*/ 7 h 16"/>
                  <a:gd name="T6" fmla="*/ 11 w 11"/>
                  <a:gd name="T7" fmla="*/ 11 h 16"/>
                  <a:gd name="T8" fmla="*/ 11 w 11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0" y="0"/>
                    </a:moveTo>
                    <a:lnTo>
                      <a:pt x="4" y="4"/>
                    </a:lnTo>
                    <a:lnTo>
                      <a:pt x="7" y="7"/>
                    </a:lnTo>
                    <a:lnTo>
                      <a:pt x="11" y="11"/>
                    </a:lnTo>
                    <a:lnTo>
                      <a:pt x="11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45" name="Freeform 369"/>
              <p:cNvSpPr>
                <a:spLocks/>
              </p:cNvSpPr>
              <p:nvPr userDrawn="1"/>
            </p:nvSpPr>
            <p:spPr bwMode="gray">
              <a:xfrm>
                <a:off x="3298" y="868"/>
                <a:ext cx="9" cy="8"/>
              </a:xfrm>
              <a:custGeom>
                <a:avLst/>
                <a:gdLst>
                  <a:gd name="T0" fmla="*/ 9 w 9"/>
                  <a:gd name="T1" fmla="*/ 8 h 8"/>
                  <a:gd name="T2" fmla="*/ 7 w 9"/>
                  <a:gd name="T3" fmla="*/ 5 h 8"/>
                  <a:gd name="T4" fmla="*/ 5 w 9"/>
                  <a:gd name="T5" fmla="*/ 1 h 8"/>
                  <a:gd name="T6" fmla="*/ 4 w 9"/>
                  <a:gd name="T7" fmla="*/ 0 h 8"/>
                  <a:gd name="T8" fmla="*/ 0 w 9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9" y="8"/>
                    </a:moveTo>
                    <a:lnTo>
                      <a:pt x="7" y="5"/>
                    </a:lnTo>
                    <a:lnTo>
                      <a:pt x="5" y="1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46" name="Line 370"/>
              <p:cNvSpPr>
                <a:spLocks noChangeShapeType="1"/>
              </p:cNvSpPr>
              <p:nvPr userDrawn="1"/>
            </p:nvSpPr>
            <p:spPr bwMode="gray">
              <a:xfrm>
                <a:off x="3207" y="840"/>
                <a:ext cx="194" cy="5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47" name="Line 371"/>
              <p:cNvSpPr>
                <a:spLocks noChangeShapeType="1"/>
              </p:cNvSpPr>
              <p:nvPr userDrawn="1"/>
            </p:nvSpPr>
            <p:spPr bwMode="gray">
              <a:xfrm>
                <a:off x="3209" y="847"/>
                <a:ext cx="194" cy="5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48" name="Freeform 372"/>
              <p:cNvSpPr>
                <a:spLocks/>
              </p:cNvSpPr>
              <p:nvPr userDrawn="1"/>
            </p:nvSpPr>
            <p:spPr bwMode="gray">
              <a:xfrm>
                <a:off x="3396" y="897"/>
                <a:ext cx="7" cy="9"/>
              </a:xfrm>
              <a:custGeom>
                <a:avLst/>
                <a:gdLst>
                  <a:gd name="T0" fmla="*/ 7 w 7"/>
                  <a:gd name="T1" fmla="*/ 9 h 9"/>
                  <a:gd name="T2" fmla="*/ 7 w 7"/>
                  <a:gd name="T3" fmla="*/ 6 h 9"/>
                  <a:gd name="T4" fmla="*/ 7 w 7"/>
                  <a:gd name="T5" fmla="*/ 2 h 9"/>
                  <a:gd name="T6" fmla="*/ 5 w 7"/>
                  <a:gd name="T7" fmla="*/ 0 h 9"/>
                  <a:gd name="T8" fmla="*/ 4 w 7"/>
                  <a:gd name="T9" fmla="*/ 0 h 9"/>
                  <a:gd name="T10" fmla="*/ 0 w 7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7" y="9"/>
                    </a:moveTo>
                    <a:lnTo>
                      <a:pt x="7" y="6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49" name="Line 373"/>
              <p:cNvSpPr>
                <a:spLocks noChangeShapeType="1"/>
              </p:cNvSpPr>
              <p:nvPr userDrawn="1"/>
            </p:nvSpPr>
            <p:spPr bwMode="gray">
              <a:xfrm flipH="1" flipV="1">
                <a:off x="3202" y="840"/>
                <a:ext cx="194" cy="5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50" name="Freeform 374"/>
              <p:cNvSpPr>
                <a:spLocks/>
              </p:cNvSpPr>
              <p:nvPr userDrawn="1"/>
            </p:nvSpPr>
            <p:spPr bwMode="gray">
              <a:xfrm>
                <a:off x="3202" y="838"/>
                <a:ext cx="7" cy="9"/>
              </a:xfrm>
              <a:custGeom>
                <a:avLst/>
                <a:gdLst>
                  <a:gd name="T0" fmla="*/ 0 w 7"/>
                  <a:gd name="T1" fmla="*/ 2 h 9"/>
                  <a:gd name="T2" fmla="*/ 4 w 7"/>
                  <a:gd name="T3" fmla="*/ 0 h 9"/>
                  <a:gd name="T4" fmla="*/ 5 w 7"/>
                  <a:gd name="T5" fmla="*/ 2 h 9"/>
                  <a:gd name="T6" fmla="*/ 7 w 7"/>
                  <a:gd name="T7" fmla="*/ 3 h 9"/>
                  <a:gd name="T8" fmla="*/ 7 w 7"/>
                  <a:gd name="T9" fmla="*/ 7 h 9"/>
                  <a:gd name="T10" fmla="*/ 7 w 7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0" y="2"/>
                    </a:moveTo>
                    <a:lnTo>
                      <a:pt x="4" y="0"/>
                    </a:lnTo>
                    <a:lnTo>
                      <a:pt x="5" y="2"/>
                    </a:lnTo>
                    <a:lnTo>
                      <a:pt x="7" y="3"/>
                    </a:lnTo>
                    <a:lnTo>
                      <a:pt x="7" y="7"/>
                    </a:lnTo>
                    <a:lnTo>
                      <a:pt x="7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51" name="Freeform 375"/>
              <p:cNvSpPr>
                <a:spLocks/>
              </p:cNvSpPr>
              <p:nvPr userDrawn="1"/>
            </p:nvSpPr>
            <p:spPr bwMode="gray">
              <a:xfrm>
                <a:off x="3345" y="1823"/>
                <a:ext cx="9" cy="8"/>
              </a:xfrm>
              <a:custGeom>
                <a:avLst/>
                <a:gdLst>
                  <a:gd name="T0" fmla="*/ 0 w 9"/>
                  <a:gd name="T1" fmla="*/ 0 h 8"/>
                  <a:gd name="T2" fmla="*/ 4 w 9"/>
                  <a:gd name="T3" fmla="*/ 0 h 8"/>
                  <a:gd name="T4" fmla="*/ 6 w 9"/>
                  <a:gd name="T5" fmla="*/ 0 h 8"/>
                  <a:gd name="T6" fmla="*/ 7 w 9"/>
                  <a:gd name="T7" fmla="*/ 1 h 8"/>
                  <a:gd name="T8" fmla="*/ 9 w 9"/>
                  <a:gd name="T9" fmla="*/ 5 h 8"/>
                  <a:gd name="T10" fmla="*/ 9 w 9"/>
                  <a:gd name="T1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8">
                    <a:moveTo>
                      <a:pt x="0" y="0"/>
                    </a:moveTo>
                    <a:lnTo>
                      <a:pt x="4" y="0"/>
                    </a:lnTo>
                    <a:lnTo>
                      <a:pt x="6" y="0"/>
                    </a:lnTo>
                    <a:lnTo>
                      <a:pt x="7" y="1"/>
                    </a:lnTo>
                    <a:lnTo>
                      <a:pt x="9" y="5"/>
                    </a:lnTo>
                    <a:lnTo>
                      <a:pt x="9" y="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52" name="Freeform 376"/>
              <p:cNvSpPr>
                <a:spLocks/>
              </p:cNvSpPr>
              <p:nvPr userDrawn="1"/>
            </p:nvSpPr>
            <p:spPr bwMode="gray">
              <a:xfrm>
                <a:off x="2976" y="1826"/>
                <a:ext cx="11" cy="16"/>
              </a:xfrm>
              <a:custGeom>
                <a:avLst/>
                <a:gdLst>
                  <a:gd name="T0" fmla="*/ 11 w 11"/>
                  <a:gd name="T1" fmla="*/ 16 h 16"/>
                  <a:gd name="T2" fmla="*/ 7 w 11"/>
                  <a:gd name="T3" fmla="*/ 14 h 16"/>
                  <a:gd name="T4" fmla="*/ 4 w 11"/>
                  <a:gd name="T5" fmla="*/ 11 h 16"/>
                  <a:gd name="T6" fmla="*/ 0 w 11"/>
                  <a:gd name="T7" fmla="*/ 5 h 16"/>
                  <a:gd name="T8" fmla="*/ 0 w 11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16"/>
                    </a:moveTo>
                    <a:lnTo>
                      <a:pt x="7" y="14"/>
                    </a:lnTo>
                    <a:lnTo>
                      <a:pt x="4" y="11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53" name="Freeform 377"/>
              <p:cNvSpPr>
                <a:spLocks/>
              </p:cNvSpPr>
              <p:nvPr userDrawn="1"/>
            </p:nvSpPr>
            <p:spPr bwMode="gray">
              <a:xfrm>
                <a:off x="3081" y="1873"/>
                <a:ext cx="9" cy="7"/>
              </a:xfrm>
              <a:custGeom>
                <a:avLst/>
                <a:gdLst>
                  <a:gd name="T0" fmla="*/ 9 w 9"/>
                  <a:gd name="T1" fmla="*/ 7 h 7"/>
                  <a:gd name="T2" fmla="*/ 7 w 9"/>
                  <a:gd name="T3" fmla="*/ 7 h 7"/>
                  <a:gd name="T4" fmla="*/ 4 w 9"/>
                  <a:gd name="T5" fmla="*/ 7 h 7"/>
                  <a:gd name="T6" fmla="*/ 2 w 9"/>
                  <a:gd name="T7" fmla="*/ 7 h 7"/>
                  <a:gd name="T8" fmla="*/ 0 w 9"/>
                  <a:gd name="T9" fmla="*/ 4 h 7"/>
                  <a:gd name="T10" fmla="*/ 0 w 9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9" y="7"/>
                    </a:moveTo>
                    <a:lnTo>
                      <a:pt x="7" y="7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54" name="Line 378"/>
              <p:cNvSpPr>
                <a:spLocks noChangeShapeType="1"/>
              </p:cNvSpPr>
              <p:nvPr userDrawn="1"/>
            </p:nvSpPr>
            <p:spPr bwMode="gray">
              <a:xfrm>
                <a:off x="2982" y="1842"/>
                <a:ext cx="204" cy="7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55" name="Line 379"/>
              <p:cNvSpPr>
                <a:spLocks noChangeShapeType="1"/>
              </p:cNvSpPr>
              <p:nvPr userDrawn="1"/>
            </p:nvSpPr>
            <p:spPr bwMode="gray">
              <a:xfrm>
                <a:off x="2987" y="1842"/>
                <a:ext cx="206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56" name="Freeform 380"/>
              <p:cNvSpPr>
                <a:spLocks/>
              </p:cNvSpPr>
              <p:nvPr userDrawn="1"/>
            </p:nvSpPr>
            <p:spPr bwMode="gray">
              <a:xfrm>
                <a:off x="3185" y="1910"/>
                <a:ext cx="8" cy="9"/>
              </a:xfrm>
              <a:custGeom>
                <a:avLst/>
                <a:gdLst>
                  <a:gd name="T0" fmla="*/ 8 w 8"/>
                  <a:gd name="T1" fmla="*/ 7 h 9"/>
                  <a:gd name="T2" fmla="*/ 5 w 8"/>
                  <a:gd name="T3" fmla="*/ 9 h 9"/>
                  <a:gd name="T4" fmla="*/ 3 w 8"/>
                  <a:gd name="T5" fmla="*/ 9 h 9"/>
                  <a:gd name="T6" fmla="*/ 1 w 8"/>
                  <a:gd name="T7" fmla="*/ 7 h 9"/>
                  <a:gd name="T8" fmla="*/ 0 w 8"/>
                  <a:gd name="T9" fmla="*/ 3 h 9"/>
                  <a:gd name="T10" fmla="*/ 0 w 8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9">
                    <a:moveTo>
                      <a:pt x="8" y="7"/>
                    </a:moveTo>
                    <a:lnTo>
                      <a:pt x="5" y="9"/>
                    </a:lnTo>
                    <a:lnTo>
                      <a:pt x="3" y="9"/>
                    </a:lnTo>
                    <a:lnTo>
                      <a:pt x="1" y="7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57" name="Line 381"/>
              <p:cNvSpPr>
                <a:spLocks noChangeShapeType="1"/>
              </p:cNvSpPr>
              <p:nvPr userDrawn="1"/>
            </p:nvSpPr>
            <p:spPr bwMode="gray">
              <a:xfrm flipH="1" flipV="1">
                <a:off x="2978" y="1835"/>
                <a:ext cx="207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58" name="Freeform 382"/>
              <p:cNvSpPr>
                <a:spLocks/>
              </p:cNvSpPr>
              <p:nvPr userDrawn="1"/>
            </p:nvSpPr>
            <p:spPr bwMode="gray">
              <a:xfrm>
                <a:off x="2978" y="1835"/>
                <a:ext cx="9" cy="9"/>
              </a:xfrm>
              <a:custGeom>
                <a:avLst/>
                <a:gdLst>
                  <a:gd name="T0" fmla="*/ 9 w 9"/>
                  <a:gd name="T1" fmla="*/ 7 h 9"/>
                  <a:gd name="T2" fmla="*/ 5 w 9"/>
                  <a:gd name="T3" fmla="*/ 9 h 9"/>
                  <a:gd name="T4" fmla="*/ 4 w 9"/>
                  <a:gd name="T5" fmla="*/ 9 h 9"/>
                  <a:gd name="T6" fmla="*/ 2 w 9"/>
                  <a:gd name="T7" fmla="*/ 7 h 9"/>
                  <a:gd name="T8" fmla="*/ 0 w 9"/>
                  <a:gd name="T9" fmla="*/ 3 h 9"/>
                  <a:gd name="T10" fmla="*/ 0 w 9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9" y="7"/>
                    </a:moveTo>
                    <a:lnTo>
                      <a:pt x="5" y="9"/>
                    </a:lnTo>
                    <a:lnTo>
                      <a:pt x="4" y="9"/>
                    </a:lnTo>
                    <a:lnTo>
                      <a:pt x="2" y="7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59" name="Freeform 383"/>
              <p:cNvSpPr>
                <a:spLocks/>
              </p:cNvSpPr>
              <p:nvPr userDrawn="1"/>
            </p:nvSpPr>
            <p:spPr bwMode="gray">
              <a:xfrm>
                <a:off x="3290" y="1849"/>
                <a:ext cx="12" cy="10"/>
              </a:xfrm>
              <a:custGeom>
                <a:avLst/>
                <a:gdLst>
                  <a:gd name="T0" fmla="*/ 0 w 12"/>
                  <a:gd name="T1" fmla="*/ 8 h 10"/>
                  <a:gd name="T2" fmla="*/ 3 w 12"/>
                  <a:gd name="T3" fmla="*/ 10 h 10"/>
                  <a:gd name="T4" fmla="*/ 7 w 12"/>
                  <a:gd name="T5" fmla="*/ 8 h 10"/>
                  <a:gd name="T6" fmla="*/ 8 w 12"/>
                  <a:gd name="T7" fmla="*/ 8 h 10"/>
                  <a:gd name="T8" fmla="*/ 10 w 12"/>
                  <a:gd name="T9" fmla="*/ 5 h 10"/>
                  <a:gd name="T10" fmla="*/ 12 w 12"/>
                  <a:gd name="T11" fmla="*/ 3 h 10"/>
                  <a:gd name="T12" fmla="*/ 12 w 1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0">
                    <a:moveTo>
                      <a:pt x="0" y="8"/>
                    </a:moveTo>
                    <a:lnTo>
                      <a:pt x="3" y="10"/>
                    </a:lnTo>
                    <a:lnTo>
                      <a:pt x="7" y="8"/>
                    </a:lnTo>
                    <a:lnTo>
                      <a:pt x="8" y="8"/>
                    </a:lnTo>
                    <a:lnTo>
                      <a:pt x="10" y="5"/>
                    </a:lnTo>
                    <a:lnTo>
                      <a:pt x="12" y="3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60" name="Line 384"/>
              <p:cNvSpPr>
                <a:spLocks noChangeShapeType="1"/>
              </p:cNvSpPr>
              <p:nvPr userDrawn="1"/>
            </p:nvSpPr>
            <p:spPr bwMode="gray">
              <a:xfrm flipV="1">
                <a:off x="3202" y="1819"/>
                <a:ext cx="156" cy="9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61" name="Line 385"/>
              <p:cNvSpPr>
                <a:spLocks noChangeShapeType="1"/>
              </p:cNvSpPr>
              <p:nvPr userDrawn="1"/>
            </p:nvSpPr>
            <p:spPr bwMode="gray">
              <a:xfrm flipV="1">
                <a:off x="3193" y="1823"/>
                <a:ext cx="152" cy="9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62" name="Freeform 386"/>
              <p:cNvSpPr>
                <a:spLocks/>
              </p:cNvSpPr>
              <p:nvPr userDrawn="1"/>
            </p:nvSpPr>
            <p:spPr bwMode="gray">
              <a:xfrm>
                <a:off x="3345" y="1810"/>
                <a:ext cx="21" cy="13"/>
              </a:xfrm>
              <a:custGeom>
                <a:avLst/>
                <a:gdLst>
                  <a:gd name="T0" fmla="*/ 0 w 21"/>
                  <a:gd name="T1" fmla="*/ 13 h 13"/>
                  <a:gd name="T2" fmla="*/ 7 w 21"/>
                  <a:gd name="T3" fmla="*/ 13 h 13"/>
                  <a:gd name="T4" fmla="*/ 13 w 21"/>
                  <a:gd name="T5" fmla="*/ 9 h 13"/>
                  <a:gd name="T6" fmla="*/ 18 w 21"/>
                  <a:gd name="T7" fmla="*/ 6 h 13"/>
                  <a:gd name="T8" fmla="*/ 21 w 21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0" y="13"/>
                    </a:moveTo>
                    <a:lnTo>
                      <a:pt x="7" y="13"/>
                    </a:lnTo>
                    <a:lnTo>
                      <a:pt x="13" y="9"/>
                    </a:lnTo>
                    <a:lnTo>
                      <a:pt x="18" y="6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63" name="Line 387"/>
              <p:cNvSpPr>
                <a:spLocks noChangeShapeType="1"/>
              </p:cNvSpPr>
              <p:nvPr userDrawn="1"/>
            </p:nvSpPr>
            <p:spPr bwMode="gray">
              <a:xfrm flipH="1">
                <a:off x="3206" y="1810"/>
                <a:ext cx="160" cy="10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64" name="Freeform 388"/>
              <p:cNvSpPr>
                <a:spLocks/>
              </p:cNvSpPr>
              <p:nvPr userDrawn="1"/>
            </p:nvSpPr>
            <p:spPr bwMode="gray">
              <a:xfrm>
                <a:off x="3193" y="1910"/>
                <a:ext cx="13" cy="9"/>
              </a:xfrm>
              <a:custGeom>
                <a:avLst/>
                <a:gdLst>
                  <a:gd name="T0" fmla="*/ 13 w 13"/>
                  <a:gd name="T1" fmla="*/ 0 h 9"/>
                  <a:gd name="T2" fmla="*/ 11 w 13"/>
                  <a:gd name="T3" fmla="*/ 3 h 9"/>
                  <a:gd name="T4" fmla="*/ 9 w 13"/>
                  <a:gd name="T5" fmla="*/ 7 h 9"/>
                  <a:gd name="T6" fmla="*/ 6 w 13"/>
                  <a:gd name="T7" fmla="*/ 9 h 9"/>
                  <a:gd name="T8" fmla="*/ 0 w 13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13" y="0"/>
                    </a:moveTo>
                    <a:lnTo>
                      <a:pt x="11" y="3"/>
                    </a:lnTo>
                    <a:lnTo>
                      <a:pt x="9" y="7"/>
                    </a:lnTo>
                    <a:lnTo>
                      <a:pt x="6" y="9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65" name="Freeform 389"/>
              <p:cNvSpPr>
                <a:spLocks/>
              </p:cNvSpPr>
              <p:nvPr userDrawn="1"/>
            </p:nvSpPr>
            <p:spPr bwMode="gray">
              <a:xfrm>
                <a:off x="3519" y="1711"/>
                <a:ext cx="8" cy="17"/>
              </a:xfrm>
              <a:custGeom>
                <a:avLst/>
                <a:gdLst>
                  <a:gd name="T0" fmla="*/ 8 w 8"/>
                  <a:gd name="T1" fmla="*/ 0 h 17"/>
                  <a:gd name="T2" fmla="*/ 5 w 8"/>
                  <a:gd name="T3" fmla="*/ 3 h 17"/>
                  <a:gd name="T4" fmla="*/ 1 w 8"/>
                  <a:gd name="T5" fmla="*/ 8 h 17"/>
                  <a:gd name="T6" fmla="*/ 0 w 8"/>
                  <a:gd name="T7" fmla="*/ 14 h 17"/>
                  <a:gd name="T8" fmla="*/ 0 w 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8" y="0"/>
                    </a:moveTo>
                    <a:lnTo>
                      <a:pt x="5" y="3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66" name="Freeform 390"/>
              <p:cNvSpPr>
                <a:spLocks/>
              </p:cNvSpPr>
              <p:nvPr userDrawn="1"/>
            </p:nvSpPr>
            <p:spPr bwMode="gray">
              <a:xfrm>
                <a:off x="3580" y="1670"/>
                <a:ext cx="12" cy="9"/>
              </a:xfrm>
              <a:custGeom>
                <a:avLst/>
                <a:gdLst>
                  <a:gd name="T0" fmla="*/ 0 w 12"/>
                  <a:gd name="T1" fmla="*/ 9 h 9"/>
                  <a:gd name="T2" fmla="*/ 3 w 12"/>
                  <a:gd name="T3" fmla="*/ 9 h 9"/>
                  <a:gd name="T4" fmla="*/ 9 w 12"/>
                  <a:gd name="T5" fmla="*/ 7 h 9"/>
                  <a:gd name="T6" fmla="*/ 10 w 12"/>
                  <a:gd name="T7" fmla="*/ 4 h 9"/>
                  <a:gd name="T8" fmla="*/ 12 w 12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0" y="9"/>
                    </a:moveTo>
                    <a:lnTo>
                      <a:pt x="3" y="9"/>
                    </a:lnTo>
                    <a:lnTo>
                      <a:pt x="9" y="7"/>
                    </a:lnTo>
                    <a:lnTo>
                      <a:pt x="10" y="4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67" name="Line 391"/>
              <p:cNvSpPr>
                <a:spLocks noChangeShapeType="1"/>
              </p:cNvSpPr>
              <p:nvPr userDrawn="1"/>
            </p:nvSpPr>
            <p:spPr bwMode="gray">
              <a:xfrm flipV="1">
                <a:off x="3531" y="1621"/>
                <a:ext cx="147" cy="9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68" name="Line 392"/>
              <p:cNvSpPr>
                <a:spLocks noChangeShapeType="1"/>
              </p:cNvSpPr>
              <p:nvPr userDrawn="1"/>
            </p:nvSpPr>
            <p:spPr bwMode="gray">
              <a:xfrm flipV="1">
                <a:off x="3527" y="1623"/>
                <a:ext cx="142" cy="8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69" name="Freeform 393"/>
              <p:cNvSpPr>
                <a:spLocks/>
              </p:cNvSpPr>
              <p:nvPr userDrawn="1"/>
            </p:nvSpPr>
            <p:spPr bwMode="gray">
              <a:xfrm>
                <a:off x="3669" y="1614"/>
                <a:ext cx="12" cy="9"/>
              </a:xfrm>
              <a:custGeom>
                <a:avLst/>
                <a:gdLst>
                  <a:gd name="T0" fmla="*/ 0 w 12"/>
                  <a:gd name="T1" fmla="*/ 9 h 9"/>
                  <a:gd name="T2" fmla="*/ 5 w 12"/>
                  <a:gd name="T3" fmla="*/ 9 h 9"/>
                  <a:gd name="T4" fmla="*/ 9 w 12"/>
                  <a:gd name="T5" fmla="*/ 7 h 9"/>
                  <a:gd name="T6" fmla="*/ 11 w 12"/>
                  <a:gd name="T7" fmla="*/ 6 h 9"/>
                  <a:gd name="T8" fmla="*/ 12 w 12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0" y="9"/>
                    </a:moveTo>
                    <a:lnTo>
                      <a:pt x="5" y="9"/>
                    </a:lnTo>
                    <a:lnTo>
                      <a:pt x="9" y="7"/>
                    </a:lnTo>
                    <a:lnTo>
                      <a:pt x="11" y="6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70" name="Line 394"/>
              <p:cNvSpPr>
                <a:spLocks noChangeShapeType="1"/>
              </p:cNvSpPr>
              <p:nvPr userDrawn="1"/>
            </p:nvSpPr>
            <p:spPr bwMode="gray">
              <a:xfrm flipH="1">
                <a:off x="3531" y="1614"/>
                <a:ext cx="150" cy="9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71" name="Freeform 395"/>
              <p:cNvSpPr>
                <a:spLocks/>
              </p:cNvSpPr>
              <p:nvPr userDrawn="1"/>
            </p:nvSpPr>
            <p:spPr bwMode="gray">
              <a:xfrm>
                <a:off x="3527" y="1707"/>
                <a:ext cx="4" cy="7"/>
              </a:xfrm>
              <a:custGeom>
                <a:avLst/>
                <a:gdLst>
                  <a:gd name="T0" fmla="*/ 0 w 4"/>
                  <a:gd name="T1" fmla="*/ 4 h 7"/>
                  <a:gd name="T2" fmla="*/ 0 w 4"/>
                  <a:gd name="T3" fmla="*/ 5 h 7"/>
                  <a:gd name="T4" fmla="*/ 2 w 4"/>
                  <a:gd name="T5" fmla="*/ 7 h 7"/>
                  <a:gd name="T6" fmla="*/ 4 w 4"/>
                  <a:gd name="T7" fmla="*/ 5 h 7"/>
                  <a:gd name="T8" fmla="*/ 4 w 4"/>
                  <a:gd name="T9" fmla="*/ 4 h 7"/>
                  <a:gd name="T10" fmla="*/ 4 w 4"/>
                  <a:gd name="T11" fmla="*/ 2 h 7"/>
                  <a:gd name="T12" fmla="*/ 4 w 4"/>
                  <a:gd name="T1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7">
                    <a:moveTo>
                      <a:pt x="0" y="4"/>
                    </a:moveTo>
                    <a:lnTo>
                      <a:pt x="0" y="5"/>
                    </a:lnTo>
                    <a:lnTo>
                      <a:pt x="2" y="7"/>
                    </a:lnTo>
                    <a:lnTo>
                      <a:pt x="4" y="5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72" name="Freeform 396"/>
              <p:cNvSpPr>
                <a:spLocks/>
              </p:cNvSpPr>
              <p:nvPr userDrawn="1"/>
            </p:nvSpPr>
            <p:spPr bwMode="gray">
              <a:xfrm>
                <a:off x="3669" y="1606"/>
                <a:ext cx="9" cy="17"/>
              </a:xfrm>
              <a:custGeom>
                <a:avLst/>
                <a:gdLst>
                  <a:gd name="T0" fmla="*/ 9 w 9"/>
                  <a:gd name="T1" fmla="*/ 0 h 17"/>
                  <a:gd name="T2" fmla="*/ 9 w 9"/>
                  <a:gd name="T3" fmla="*/ 5 h 17"/>
                  <a:gd name="T4" fmla="*/ 7 w 9"/>
                  <a:gd name="T5" fmla="*/ 8 h 17"/>
                  <a:gd name="T6" fmla="*/ 4 w 9"/>
                  <a:gd name="T7" fmla="*/ 14 h 17"/>
                  <a:gd name="T8" fmla="*/ 0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9" y="0"/>
                    </a:moveTo>
                    <a:lnTo>
                      <a:pt x="9" y="5"/>
                    </a:lnTo>
                    <a:lnTo>
                      <a:pt x="7" y="8"/>
                    </a:lnTo>
                    <a:lnTo>
                      <a:pt x="4" y="14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73" name="Freeform 397"/>
              <p:cNvSpPr>
                <a:spLocks/>
              </p:cNvSpPr>
              <p:nvPr userDrawn="1"/>
            </p:nvSpPr>
            <p:spPr bwMode="gray">
              <a:xfrm>
                <a:off x="3248" y="1515"/>
                <a:ext cx="8" cy="17"/>
              </a:xfrm>
              <a:custGeom>
                <a:avLst/>
                <a:gdLst>
                  <a:gd name="T0" fmla="*/ 0 w 8"/>
                  <a:gd name="T1" fmla="*/ 17 h 17"/>
                  <a:gd name="T2" fmla="*/ 3 w 8"/>
                  <a:gd name="T3" fmla="*/ 15 h 17"/>
                  <a:gd name="T4" fmla="*/ 7 w 8"/>
                  <a:gd name="T5" fmla="*/ 10 h 17"/>
                  <a:gd name="T6" fmla="*/ 8 w 8"/>
                  <a:gd name="T7" fmla="*/ 5 h 17"/>
                  <a:gd name="T8" fmla="*/ 8 w 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0" y="17"/>
                    </a:moveTo>
                    <a:lnTo>
                      <a:pt x="3" y="15"/>
                    </a:lnTo>
                    <a:lnTo>
                      <a:pt x="7" y="10"/>
                    </a:lnTo>
                    <a:lnTo>
                      <a:pt x="8" y="5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74" name="Line 398"/>
              <p:cNvSpPr>
                <a:spLocks noChangeShapeType="1"/>
              </p:cNvSpPr>
              <p:nvPr userDrawn="1"/>
            </p:nvSpPr>
            <p:spPr bwMode="gray">
              <a:xfrm flipH="1" flipV="1">
                <a:off x="3151" y="1490"/>
                <a:ext cx="207" cy="7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75" name="Line 399"/>
              <p:cNvSpPr>
                <a:spLocks noChangeShapeType="1"/>
              </p:cNvSpPr>
              <p:nvPr userDrawn="1"/>
            </p:nvSpPr>
            <p:spPr bwMode="gray">
              <a:xfrm flipH="1" flipV="1">
                <a:off x="3144" y="1497"/>
                <a:ext cx="208" cy="7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76" name="Freeform 400"/>
              <p:cNvSpPr>
                <a:spLocks/>
              </p:cNvSpPr>
              <p:nvPr userDrawn="1"/>
            </p:nvSpPr>
            <p:spPr bwMode="gray">
              <a:xfrm>
                <a:off x="3144" y="1480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4 w 9"/>
                  <a:gd name="T3" fmla="*/ 15 h 17"/>
                  <a:gd name="T4" fmla="*/ 7 w 9"/>
                  <a:gd name="T5" fmla="*/ 10 h 17"/>
                  <a:gd name="T6" fmla="*/ 9 w 9"/>
                  <a:gd name="T7" fmla="*/ 5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4" y="15"/>
                    </a:lnTo>
                    <a:lnTo>
                      <a:pt x="7" y="10"/>
                    </a:lnTo>
                    <a:lnTo>
                      <a:pt x="9" y="5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77" name="Line 401"/>
              <p:cNvSpPr>
                <a:spLocks noChangeShapeType="1"/>
              </p:cNvSpPr>
              <p:nvPr userDrawn="1"/>
            </p:nvSpPr>
            <p:spPr bwMode="gray">
              <a:xfrm>
                <a:off x="3153" y="1480"/>
                <a:ext cx="208" cy="7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78" name="Freeform 402"/>
              <p:cNvSpPr>
                <a:spLocks/>
              </p:cNvSpPr>
              <p:nvPr userDrawn="1"/>
            </p:nvSpPr>
            <p:spPr bwMode="gray">
              <a:xfrm>
                <a:off x="3352" y="1551"/>
                <a:ext cx="9" cy="18"/>
              </a:xfrm>
              <a:custGeom>
                <a:avLst/>
                <a:gdLst>
                  <a:gd name="T0" fmla="*/ 0 w 9"/>
                  <a:gd name="T1" fmla="*/ 18 h 18"/>
                  <a:gd name="T2" fmla="*/ 4 w 9"/>
                  <a:gd name="T3" fmla="*/ 14 h 18"/>
                  <a:gd name="T4" fmla="*/ 6 w 9"/>
                  <a:gd name="T5" fmla="*/ 9 h 18"/>
                  <a:gd name="T6" fmla="*/ 7 w 9"/>
                  <a:gd name="T7" fmla="*/ 4 h 18"/>
                  <a:gd name="T8" fmla="*/ 9 w 9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0" y="18"/>
                    </a:moveTo>
                    <a:lnTo>
                      <a:pt x="4" y="14"/>
                    </a:lnTo>
                    <a:lnTo>
                      <a:pt x="6" y="9"/>
                    </a:lnTo>
                    <a:lnTo>
                      <a:pt x="7" y="4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79" name="Freeform 403"/>
              <p:cNvSpPr>
                <a:spLocks/>
              </p:cNvSpPr>
              <p:nvPr userDrawn="1"/>
            </p:nvSpPr>
            <p:spPr bwMode="gray">
              <a:xfrm>
                <a:off x="3076" y="1530"/>
                <a:ext cx="12" cy="9"/>
              </a:xfrm>
              <a:custGeom>
                <a:avLst/>
                <a:gdLst>
                  <a:gd name="T0" fmla="*/ 12 w 12"/>
                  <a:gd name="T1" fmla="*/ 0 h 9"/>
                  <a:gd name="T2" fmla="*/ 9 w 12"/>
                  <a:gd name="T3" fmla="*/ 0 h 9"/>
                  <a:gd name="T4" fmla="*/ 7 w 12"/>
                  <a:gd name="T5" fmla="*/ 0 h 9"/>
                  <a:gd name="T6" fmla="*/ 4 w 12"/>
                  <a:gd name="T7" fmla="*/ 2 h 9"/>
                  <a:gd name="T8" fmla="*/ 2 w 12"/>
                  <a:gd name="T9" fmla="*/ 6 h 9"/>
                  <a:gd name="T10" fmla="*/ 0 w 12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9">
                    <a:moveTo>
                      <a:pt x="12" y="0"/>
                    </a:moveTo>
                    <a:lnTo>
                      <a:pt x="9" y="0"/>
                    </a:lnTo>
                    <a:lnTo>
                      <a:pt x="7" y="0"/>
                    </a:lnTo>
                    <a:lnTo>
                      <a:pt x="4" y="2"/>
                    </a:lnTo>
                    <a:lnTo>
                      <a:pt x="2" y="6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80" name="Line 404"/>
              <p:cNvSpPr>
                <a:spLocks noChangeShapeType="1"/>
              </p:cNvSpPr>
              <p:nvPr userDrawn="1"/>
            </p:nvSpPr>
            <p:spPr bwMode="gray">
              <a:xfrm flipH="1">
                <a:off x="2982" y="1497"/>
                <a:ext cx="159" cy="9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81" name="Line 405"/>
              <p:cNvSpPr>
                <a:spLocks noChangeShapeType="1"/>
              </p:cNvSpPr>
              <p:nvPr userDrawn="1"/>
            </p:nvSpPr>
            <p:spPr bwMode="gray">
              <a:xfrm flipH="1">
                <a:off x="2989" y="1497"/>
                <a:ext cx="155" cy="9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80982" name="Group 406"/>
            <p:cNvGrpSpPr>
              <a:grpSpLocks/>
            </p:cNvGrpSpPr>
            <p:nvPr userDrawn="1"/>
          </p:nvGrpSpPr>
          <p:grpSpPr bwMode="auto">
            <a:xfrm>
              <a:off x="2282" y="873"/>
              <a:ext cx="1410" cy="1369"/>
              <a:chOff x="2282" y="873"/>
              <a:chExt cx="1410" cy="1369"/>
            </a:xfrm>
          </p:grpSpPr>
          <p:sp>
            <p:nvSpPr>
              <p:cNvPr id="280983" name="Freeform 407"/>
              <p:cNvSpPr>
                <a:spLocks/>
              </p:cNvSpPr>
              <p:nvPr userDrawn="1"/>
            </p:nvSpPr>
            <p:spPr bwMode="gray">
              <a:xfrm>
                <a:off x="2978" y="1586"/>
                <a:ext cx="11" cy="11"/>
              </a:xfrm>
              <a:custGeom>
                <a:avLst/>
                <a:gdLst>
                  <a:gd name="T0" fmla="*/ 11 w 11"/>
                  <a:gd name="T1" fmla="*/ 2 h 11"/>
                  <a:gd name="T2" fmla="*/ 7 w 11"/>
                  <a:gd name="T3" fmla="*/ 0 h 11"/>
                  <a:gd name="T4" fmla="*/ 4 w 11"/>
                  <a:gd name="T5" fmla="*/ 2 h 11"/>
                  <a:gd name="T6" fmla="*/ 0 w 11"/>
                  <a:gd name="T7" fmla="*/ 6 h 11"/>
                  <a:gd name="T8" fmla="*/ 0 w 11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1" y="2"/>
                    </a:moveTo>
                    <a:lnTo>
                      <a:pt x="7" y="0"/>
                    </a:lnTo>
                    <a:lnTo>
                      <a:pt x="4" y="2"/>
                    </a:lnTo>
                    <a:lnTo>
                      <a:pt x="0" y="6"/>
                    </a:lnTo>
                    <a:lnTo>
                      <a:pt x="0" y="11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84" name="Line 408"/>
              <p:cNvSpPr>
                <a:spLocks noChangeShapeType="1"/>
              </p:cNvSpPr>
              <p:nvPr userDrawn="1"/>
            </p:nvSpPr>
            <p:spPr bwMode="gray">
              <a:xfrm flipV="1">
                <a:off x="2978" y="1502"/>
                <a:ext cx="165" cy="9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85" name="Freeform 409"/>
              <p:cNvSpPr>
                <a:spLocks/>
              </p:cNvSpPr>
              <p:nvPr userDrawn="1"/>
            </p:nvSpPr>
            <p:spPr bwMode="gray">
              <a:xfrm>
                <a:off x="3141" y="1495"/>
                <a:ext cx="3" cy="7"/>
              </a:xfrm>
              <a:custGeom>
                <a:avLst/>
                <a:gdLst>
                  <a:gd name="T0" fmla="*/ 3 w 3"/>
                  <a:gd name="T1" fmla="*/ 2 h 7"/>
                  <a:gd name="T2" fmla="*/ 3 w 3"/>
                  <a:gd name="T3" fmla="*/ 2 h 7"/>
                  <a:gd name="T4" fmla="*/ 2 w 3"/>
                  <a:gd name="T5" fmla="*/ 0 h 7"/>
                  <a:gd name="T6" fmla="*/ 2 w 3"/>
                  <a:gd name="T7" fmla="*/ 0 h 7"/>
                  <a:gd name="T8" fmla="*/ 0 w 3"/>
                  <a:gd name="T9" fmla="*/ 2 h 7"/>
                  <a:gd name="T10" fmla="*/ 0 w 3"/>
                  <a:gd name="T11" fmla="*/ 4 h 7"/>
                  <a:gd name="T12" fmla="*/ 2 w 3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7">
                    <a:moveTo>
                      <a:pt x="3" y="2"/>
                    </a:moveTo>
                    <a:lnTo>
                      <a:pt x="3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86" name="Freeform 410"/>
              <p:cNvSpPr>
                <a:spLocks/>
              </p:cNvSpPr>
              <p:nvPr userDrawn="1"/>
            </p:nvSpPr>
            <p:spPr bwMode="gray">
              <a:xfrm>
                <a:off x="3188" y="1660"/>
                <a:ext cx="9" cy="19"/>
              </a:xfrm>
              <a:custGeom>
                <a:avLst/>
                <a:gdLst>
                  <a:gd name="T0" fmla="*/ 9 w 9"/>
                  <a:gd name="T1" fmla="*/ 0 h 19"/>
                  <a:gd name="T2" fmla="*/ 5 w 9"/>
                  <a:gd name="T3" fmla="*/ 3 h 19"/>
                  <a:gd name="T4" fmla="*/ 4 w 9"/>
                  <a:gd name="T5" fmla="*/ 9 h 19"/>
                  <a:gd name="T6" fmla="*/ 2 w 9"/>
                  <a:gd name="T7" fmla="*/ 14 h 19"/>
                  <a:gd name="T8" fmla="*/ 0 w 9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9">
                    <a:moveTo>
                      <a:pt x="9" y="0"/>
                    </a:moveTo>
                    <a:lnTo>
                      <a:pt x="5" y="3"/>
                    </a:lnTo>
                    <a:lnTo>
                      <a:pt x="4" y="9"/>
                    </a:lnTo>
                    <a:lnTo>
                      <a:pt x="2" y="14"/>
                    </a:lnTo>
                    <a:lnTo>
                      <a:pt x="0" y="1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87" name="Freeform 411"/>
              <p:cNvSpPr>
                <a:spLocks/>
              </p:cNvSpPr>
              <p:nvPr userDrawn="1"/>
            </p:nvSpPr>
            <p:spPr bwMode="gray">
              <a:xfrm>
                <a:off x="2980" y="1588"/>
                <a:ext cx="9" cy="18"/>
              </a:xfrm>
              <a:custGeom>
                <a:avLst/>
                <a:gdLst>
                  <a:gd name="T0" fmla="*/ 9 w 9"/>
                  <a:gd name="T1" fmla="*/ 0 h 18"/>
                  <a:gd name="T2" fmla="*/ 5 w 9"/>
                  <a:gd name="T3" fmla="*/ 2 h 18"/>
                  <a:gd name="T4" fmla="*/ 3 w 9"/>
                  <a:gd name="T5" fmla="*/ 7 h 18"/>
                  <a:gd name="T6" fmla="*/ 2 w 9"/>
                  <a:gd name="T7" fmla="*/ 12 h 18"/>
                  <a:gd name="T8" fmla="*/ 0 w 9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9" y="0"/>
                    </a:moveTo>
                    <a:lnTo>
                      <a:pt x="5" y="2"/>
                    </a:lnTo>
                    <a:lnTo>
                      <a:pt x="3" y="7"/>
                    </a:lnTo>
                    <a:lnTo>
                      <a:pt x="2" y="12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88" name="Freeform 412"/>
              <p:cNvSpPr>
                <a:spLocks/>
              </p:cNvSpPr>
              <p:nvPr userDrawn="1"/>
            </p:nvSpPr>
            <p:spPr bwMode="gray">
              <a:xfrm>
                <a:off x="3295" y="1602"/>
                <a:ext cx="12" cy="18"/>
              </a:xfrm>
              <a:custGeom>
                <a:avLst/>
                <a:gdLst>
                  <a:gd name="T0" fmla="*/ 0 w 12"/>
                  <a:gd name="T1" fmla="*/ 0 h 18"/>
                  <a:gd name="T2" fmla="*/ 5 w 12"/>
                  <a:gd name="T3" fmla="*/ 4 h 18"/>
                  <a:gd name="T4" fmla="*/ 8 w 12"/>
                  <a:gd name="T5" fmla="*/ 7 h 18"/>
                  <a:gd name="T6" fmla="*/ 10 w 12"/>
                  <a:gd name="T7" fmla="*/ 12 h 18"/>
                  <a:gd name="T8" fmla="*/ 12 w 12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8">
                    <a:moveTo>
                      <a:pt x="0" y="0"/>
                    </a:moveTo>
                    <a:lnTo>
                      <a:pt x="5" y="4"/>
                    </a:lnTo>
                    <a:lnTo>
                      <a:pt x="8" y="7"/>
                    </a:lnTo>
                    <a:lnTo>
                      <a:pt x="10" y="12"/>
                    </a:lnTo>
                    <a:lnTo>
                      <a:pt x="12" y="1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89" name="Line 413"/>
              <p:cNvSpPr>
                <a:spLocks noChangeShapeType="1"/>
              </p:cNvSpPr>
              <p:nvPr userDrawn="1"/>
            </p:nvSpPr>
            <p:spPr bwMode="gray">
              <a:xfrm flipV="1">
                <a:off x="3206" y="1572"/>
                <a:ext cx="159" cy="9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90" name="Line 414"/>
              <p:cNvSpPr>
                <a:spLocks noChangeShapeType="1"/>
              </p:cNvSpPr>
              <p:nvPr userDrawn="1"/>
            </p:nvSpPr>
            <p:spPr bwMode="gray">
              <a:xfrm flipV="1">
                <a:off x="3197" y="1569"/>
                <a:ext cx="155" cy="9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91" name="Freeform 415"/>
              <p:cNvSpPr>
                <a:spLocks/>
              </p:cNvSpPr>
              <p:nvPr userDrawn="1"/>
            </p:nvSpPr>
            <p:spPr bwMode="gray">
              <a:xfrm>
                <a:off x="3352" y="1569"/>
                <a:ext cx="20" cy="12"/>
              </a:xfrm>
              <a:custGeom>
                <a:avLst/>
                <a:gdLst>
                  <a:gd name="T0" fmla="*/ 0 w 20"/>
                  <a:gd name="T1" fmla="*/ 0 h 12"/>
                  <a:gd name="T2" fmla="*/ 6 w 20"/>
                  <a:gd name="T3" fmla="*/ 0 h 12"/>
                  <a:gd name="T4" fmla="*/ 11 w 20"/>
                  <a:gd name="T5" fmla="*/ 2 h 12"/>
                  <a:gd name="T6" fmla="*/ 16 w 20"/>
                  <a:gd name="T7" fmla="*/ 7 h 12"/>
                  <a:gd name="T8" fmla="*/ 20 w 20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2">
                    <a:moveTo>
                      <a:pt x="0" y="0"/>
                    </a:moveTo>
                    <a:lnTo>
                      <a:pt x="6" y="0"/>
                    </a:lnTo>
                    <a:lnTo>
                      <a:pt x="11" y="2"/>
                    </a:lnTo>
                    <a:lnTo>
                      <a:pt x="16" y="7"/>
                    </a:lnTo>
                    <a:lnTo>
                      <a:pt x="20" y="1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92" name="Line 416"/>
              <p:cNvSpPr>
                <a:spLocks noChangeShapeType="1"/>
              </p:cNvSpPr>
              <p:nvPr userDrawn="1"/>
            </p:nvSpPr>
            <p:spPr bwMode="gray">
              <a:xfrm flipH="1">
                <a:off x="3209" y="1581"/>
                <a:ext cx="163" cy="9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93" name="Freeform 417"/>
              <p:cNvSpPr>
                <a:spLocks/>
              </p:cNvSpPr>
              <p:nvPr userDrawn="1"/>
            </p:nvSpPr>
            <p:spPr bwMode="gray">
              <a:xfrm>
                <a:off x="3197" y="1660"/>
                <a:ext cx="12" cy="17"/>
              </a:xfrm>
              <a:custGeom>
                <a:avLst/>
                <a:gdLst>
                  <a:gd name="T0" fmla="*/ 12 w 12"/>
                  <a:gd name="T1" fmla="*/ 17 h 17"/>
                  <a:gd name="T2" fmla="*/ 10 w 12"/>
                  <a:gd name="T3" fmla="*/ 12 h 17"/>
                  <a:gd name="T4" fmla="*/ 9 w 12"/>
                  <a:gd name="T5" fmla="*/ 7 h 17"/>
                  <a:gd name="T6" fmla="*/ 5 w 12"/>
                  <a:gd name="T7" fmla="*/ 3 h 17"/>
                  <a:gd name="T8" fmla="*/ 0 w 12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7">
                    <a:moveTo>
                      <a:pt x="12" y="17"/>
                    </a:moveTo>
                    <a:lnTo>
                      <a:pt x="10" y="12"/>
                    </a:lnTo>
                    <a:lnTo>
                      <a:pt x="9" y="7"/>
                    </a:lnTo>
                    <a:lnTo>
                      <a:pt x="5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94" name="Freeform 418"/>
              <p:cNvSpPr>
                <a:spLocks/>
              </p:cNvSpPr>
              <p:nvPr userDrawn="1"/>
            </p:nvSpPr>
            <p:spPr bwMode="gray">
              <a:xfrm>
                <a:off x="3527" y="1452"/>
                <a:ext cx="7" cy="10"/>
              </a:xfrm>
              <a:custGeom>
                <a:avLst/>
                <a:gdLst>
                  <a:gd name="T0" fmla="*/ 7 w 7"/>
                  <a:gd name="T1" fmla="*/ 8 h 10"/>
                  <a:gd name="T2" fmla="*/ 4 w 7"/>
                  <a:gd name="T3" fmla="*/ 10 h 10"/>
                  <a:gd name="T4" fmla="*/ 2 w 7"/>
                  <a:gd name="T5" fmla="*/ 8 h 10"/>
                  <a:gd name="T6" fmla="*/ 0 w 7"/>
                  <a:gd name="T7" fmla="*/ 7 h 10"/>
                  <a:gd name="T8" fmla="*/ 0 w 7"/>
                  <a:gd name="T9" fmla="*/ 3 h 10"/>
                  <a:gd name="T10" fmla="*/ 0 w 7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0">
                    <a:moveTo>
                      <a:pt x="7" y="8"/>
                    </a:moveTo>
                    <a:lnTo>
                      <a:pt x="4" y="10"/>
                    </a:lnTo>
                    <a:lnTo>
                      <a:pt x="2" y="8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95" name="Freeform 419"/>
              <p:cNvSpPr>
                <a:spLocks/>
              </p:cNvSpPr>
              <p:nvPr userDrawn="1"/>
            </p:nvSpPr>
            <p:spPr bwMode="gray">
              <a:xfrm>
                <a:off x="3589" y="1429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3 w 10"/>
                  <a:gd name="T3" fmla="*/ 2 h 16"/>
                  <a:gd name="T4" fmla="*/ 7 w 10"/>
                  <a:gd name="T5" fmla="*/ 5 h 16"/>
                  <a:gd name="T6" fmla="*/ 10 w 10"/>
                  <a:gd name="T7" fmla="*/ 11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3" y="2"/>
                    </a:lnTo>
                    <a:lnTo>
                      <a:pt x="7" y="5"/>
                    </a:lnTo>
                    <a:lnTo>
                      <a:pt x="10" y="11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96" name="Line 420"/>
              <p:cNvSpPr>
                <a:spLocks noChangeShapeType="1"/>
              </p:cNvSpPr>
              <p:nvPr userDrawn="1"/>
            </p:nvSpPr>
            <p:spPr bwMode="gray">
              <a:xfrm flipV="1">
                <a:off x="3538" y="1382"/>
                <a:ext cx="149" cy="8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97" name="Line 421"/>
              <p:cNvSpPr>
                <a:spLocks noChangeShapeType="1"/>
              </p:cNvSpPr>
              <p:nvPr userDrawn="1"/>
            </p:nvSpPr>
            <p:spPr bwMode="gray">
              <a:xfrm flipV="1">
                <a:off x="3534" y="1375"/>
                <a:ext cx="144" cy="8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98" name="Freeform 422"/>
              <p:cNvSpPr>
                <a:spLocks/>
              </p:cNvSpPr>
              <p:nvPr userDrawn="1"/>
            </p:nvSpPr>
            <p:spPr bwMode="gray">
              <a:xfrm>
                <a:off x="3678" y="1375"/>
                <a:ext cx="12" cy="16"/>
              </a:xfrm>
              <a:custGeom>
                <a:avLst/>
                <a:gdLst>
                  <a:gd name="T0" fmla="*/ 0 w 12"/>
                  <a:gd name="T1" fmla="*/ 0 h 16"/>
                  <a:gd name="T2" fmla="*/ 5 w 12"/>
                  <a:gd name="T3" fmla="*/ 2 h 16"/>
                  <a:gd name="T4" fmla="*/ 9 w 12"/>
                  <a:gd name="T5" fmla="*/ 7 h 16"/>
                  <a:gd name="T6" fmla="*/ 10 w 12"/>
                  <a:gd name="T7" fmla="*/ 10 h 16"/>
                  <a:gd name="T8" fmla="*/ 12 w 12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6">
                    <a:moveTo>
                      <a:pt x="0" y="0"/>
                    </a:moveTo>
                    <a:lnTo>
                      <a:pt x="5" y="2"/>
                    </a:lnTo>
                    <a:lnTo>
                      <a:pt x="9" y="7"/>
                    </a:lnTo>
                    <a:lnTo>
                      <a:pt x="10" y="10"/>
                    </a:lnTo>
                    <a:lnTo>
                      <a:pt x="12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999" name="Line 423"/>
              <p:cNvSpPr>
                <a:spLocks noChangeShapeType="1"/>
              </p:cNvSpPr>
              <p:nvPr userDrawn="1"/>
            </p:nvSpPr>
            <p:spPr bwMode="gray">
              <a:xfrm flipH="1">
                <a:off x="3538" y="1391"/>
                <a:ext cx="152" cy="9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00" name="Freeform 424"/>
              <p:cNvSpPr>
                <a:spLocks/>
              </p:cNvSpPr>
              <p:nvPr userDrawn="1"/>
            </p:nvSpPr>
            <p:spPr bwMode="gray">
              <a:xfrm>
                <a:off x="3534" y="1460"/>
                <a:ext cx="4" cy="21"/>
              </a:xfrm>
              <a:custGeom>
                <a:avLst/>
                <a:gdLst>
                  <a:gd name="T0" fmla="*/ 0 w 4"/>
                  <a:gd name="T1" fmla="*/ 0 h 21"/>
                  <a:gd name="T2" fmla="*/ 4 w 4"/>
                  <a:gd name="T3" fmla="*/ 6 h 21"/>
                  <a:gd name="T4" fmla="*/ 4 w 4"/>
                  <a:gd name="T5" fmla="*/ 11 h 21"/>
                  <a:gd name="T6" fmla="*/ 4 w 4"/>
                  <a:gd name="T7" fmla="*/ 16 h 21"/>
                  <a:gd name="T8" fmla="*/ 4 w 4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1">
                    <a:moveTo>
                      <a:pt x="0" y="0"/>
                    </a:moveTo>
                    <a:lnTo>
                      <a:pt x="4" y="6"/>
                    </a:lnTo>
                    <a:lnTo>
                      <a:pt x="4" y="11"/>
                    </a:lnTo>
                    <a:lnTo>
                      <a:pt x="4" y="16"/>
                    </a:lnTo>
                    <a:lnTo>
                      <a:pt x="4" y="21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01" name="Freeform 425"/>
              <p:cNvSpPr>
                <a:spLocks/>
              </p:cNvSpPr>
              <p:nvPr userDrawn="1"/>
            </p:nvSpPr>
            <p:spPr bwMode="gray">
              <a:xfrm>
                <a:off x="3576" y="1340"/>
                <a:ext cx="7" cy="9"/>
              </a:xfrm>
              <a:custGeom>
                <a:avLst/>
                <a:gdLst>
                  <a:gd name="T0" fmla="*/ 0 w 7"/>
                  <a:gd name="T1" fmla="*/ 2 h 9"/>
                  <a:gd name="T2" fmla="*/ 2 w 7"/>
                  <a:gd name="T3" fmla="*/ 0 h 9"/>
                  <a:gd name="T4" fmla="*/ 4 w 7"/>
                  <a:gd name="T5" fmla="*/ 2 h 9"/>
                  <a:gd name="T6" fmla="*/ 6 w 7"/>
                  <a:gd name="T7" fmla="*/ 2 h 9"/>
                  <a:gd name="T8" fmla="*/ 7 w 7"/>
                  <a:gd name="T9" fmla="*/ 5 h 9"/>
                  <a:gd name="T10" fmla="*/ 7 w 7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0" y="2"/>
                    </a:moveTo>
                    <a:lnTo>
                      <a:pt x="2" y="0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7" y="5"/>
                    </a:lnTo>
                    <a:lnTo>
                      <a:pt x="7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02" name="Line 426"/>
              <p:cNvSpPr>
                <a:spLocks noChangeShapeType="1"/>
              </p:cNvSpPr>
              <p:nvPr userDrawn="1"/>
            </p:nvSpPr>
            <p:spPr bwMode="gray">
              <a:xfrm flipH="1" flipV="1">
                <a:off x="3536" y="1328"/>
                <a:ext cx="149" cy="4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03" name="Line 427"/>
              <p:cNvSpPr>
                <a:spLocks noChangeShapeType="1"/>
              </p:cNvSpPr>
              <p:nvPr userDrawn="1"/>
            </p:nvSpPr>
            <p:spPr bwMode="gray">
              <a:xfrm flipH="1" flipV="1">
                <a:off x="3536" y="1329"/>
                <a:ext cx="142" cy="4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04" name="Line 428"/>
              <p:cNvSpPr>
                <a:spLocks noChangeShapeType="1"/>
              </p:cNvSpPr>
              <p:nvPr userDrawn="1"/>
            </p:nvSpPr>
            <p:spPr bwMode="gray">
              <a:xfrm>
                <a:off x="3536" y="1335"/>
                <a:ext cx="151" cy="4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05" name="Freeform 429"/>
              <p:cNvSpPr>
                <a:spLocks/>
              </p:cNvSpPr>
              <p:nvPr userDrawn="1"/>
            </p:nvSpPr>
            <p:spPr bwMode="gray">
              <a:xfrm>
                <a:off x="3678" y="1373"/>
                <a:ext cx="9" cy="9"/>
              </a:xfrm>
              <a:custGeom>
                <a:avLst/>
                <a:gdLst>
                  <a:gd name="T0" fmla="*/ 9 w 9"/>
                  <a:gd name="T1" fmla="*/ 9 h 9"/>
                  <a:gd name="T2" fmla="*/ 9 w 9"/>
                  <a:gd name="T3" fmla="*/ 7 h 9"/>
                  <a:gd name="T4" fmla="*/ 7 w 9"/>
                  <a:gd name="T5" fmla="*/ 4 h 9"/>
                  <a:gd name="T6" fmla="*/ 5 w 9"/>
                  <a:gd name="T7" fmla="*/ 2 h 9"/>
                  <a:gd name="T8" fmla="*/ 3 w 9"/>
                  <a:gd name="T9" fmla="*/ 0 h 9"/>
                  <a:gd name="T10" fmla="*/ 0 w 9"/>
                  <a:gd name="T11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9" y="9"/>
                    </a:moveTo>
                    <a:lnTo>
                      <a:pt x="9" y="7"/>
                    </a:lnTo>
                    <a:lnTo>
                      <a:pt x="7" y="4"/>
                    </a:lnTo>
                    <a:lnTo>
                      <a:pt x="5" y="2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06" name="Freeform 430"/>
              <p:cNvSpPr>
                <a:spLocks/>
              </p:cNvSpPr>
              <p:nvPr userDrawn="1"/>
            </p:nvSpPr>
            <p:spPr bwMode="gray">
              <a:xfrm>
                <a:off x="3186" y="1795"/>
                <a:ext cx="21" cy="1"/>
              </a:xfrm>
              <a:custGeom>
                <a:avLst/>
                <a:gdLst>
                  <a:gd name="T0" fmla="*/ 0 w 21"/>
                  <a:gd name="T1" fmla="*/ 0 h 1"/>
                  <a:gd name="T2" fmla="*/ 6 w 21"/>
                  <a:gd name="T3" fmla="*/ 1 h 1"/>
                  <a:gd name="T4" fmla="*/ 11 w 21"/>
                  <a:gd name="T5" fmla="*/ 1 h 1"/>
                  <a:gd name="T6" fmla="*/ 16 w 21"/>
                  <a:gd name="T7" fmla="*/ 1 h 1"/>
                  <a:gd name="T8" fmla="*/ 21 w 21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">
                    <a:moveTo>
                      <a:pt x="0" y="0"/>
                    </a:moveTo>
                    <a:lnTo>
                      <a:pt x="6" y="1"/>
                    </a:lnTo>
                    <a:lnTo>
                      <a:pt x="11" y="1"/>
                    </a:lnTo>
                    <a:lnTo>
                      <a:pt x="16" y="1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07" name="Line 431"/>
              <p:cNvSpPr>
                <a:spLocks noChangeShapeType="1"/>
              </p:cNvSpPr>
              <p:nvPr userDrawn="1"/>
            </p:nvSpPr>
            <p:spPr bwMode="gray">
              <a:xfrm flipV="1">
                <a:off x="3195" y="1679"/>
                <a:ext cx="4" cy="23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08" name="Line 432"/>
              <p:cNvSpPr>
                <a:spLocks noChangeShapeType="1"/>
              </p:cNvSpPr>
              <p:nvPr userDrawn="1"/>
            </p:nvSpPr>
            <p:spPr bwMode="gray">
              <a:xfrm flipV="1">
                <a:off x="3185" y="1679"/>
                <a:ext cx="3" cy="23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09" name="Freeform 433"/>
              <p:cNvSpPr>
                <a:spLocks/>
              </p:cNvSpPr>
              <p:nvPr userDrawn="1"/>
            </p:nvSpPr>
            <p:spPr bwMode="gray">
              <a:xfrm>
                <a:off x="3188" y="1677"/>
                <a:ext cx="21" cy="4"/>
              </a:xfrm>
              <a:custGeom>
                <a:avLst/>
                <a:gdLst>
                  <a:gd name="T0" fmla="*/ 0 w 21"/>
                  <a:gd name="T1" fmla="*/ 2 h 4"/>
                  <a:gd name="T2" fmla="*/ 5 w 21"/>
                  <a:gd name="T3" fmla="*/ 4 h 4"/>
                  <a:gd name="T4" fmla="*/ 11 w 21"/>
                  <a:gd name="T5" fmla="*/ 4 h 4"/>
                  <a:gd name="T6" fmla="*/ 16 w 21"/>
                  <a:gd name="T7" fmla="*/ 2 h 4"/>
                  <a:gd name="T8" fmla="*/ 21 w 2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4">
                    <a:moveTo>
                      <a:pt x="0" y="2"/>
                    </a:moveTo>
                    <a:lnTo>
                      <a:pt x="5" y="4"/>
                    </a:lnTo>
                    <a:lnTo>
                      <a:pt x="11" y="4"/>
                    </a:lnTo>
                    <a:lnTo>
                      <a:pt x="16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10" name="Line 434"/>
              <p:cNvSpPr>
                <a:spLocks noChangeShapeType="1"/>
              </p:cNvSpPr>
              <p:nvPr userDrawn="1"/>
            </p:nvSpPr>
            <p:spPr bwMode="gray">
              <a:xfrm flipH="1">
                <a:off x="3206" y="1677"/>
                <a:ext cx="3" cy="23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11" name="Freeform 435"/>
              <p:cNvSpPr>
                <a:spLocks/>
              </p:cNvSpPr>
              <p:nvPr userDrawn="1"/>
            </p:nvSpPr>
            <p:spPr bwMode="gray">
              <a:xfrm>
                <a:off x="3185" y="1910"/>
                <a:ext cx="21" cy="2"/>
              </a:xfrm>
              <a:custGeom>
                <a:avLst/>
                <a:gdLst>
                  <a:gd name="T0" fmla="*/ 21 w 21"/>
                  <a:gd name="T1" fmla="*/ 0 h 2"/>
                  <a:gd name="T2" fmla="*/ 15 w 21"/>
                  <a:gd name="T3" fmla="*/ 2 h 2"/>
                  <a:gd name="T4" fmla="*/ 10 w 21"/>
                  <a:gd name="T5" fmla="*/ 2 h 2"/>
                  <a:gd name="T6" fmla="*/ 5 w 21"/>
                  <a:gd name="T7" fmla="*/ 2 h 2"/>
                  <a:gd name="T8" fmla="*/ 0 w 21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">
                    <a:moveTo>
                      <a:pt x="21" y="0"/>
                    </a:moveTo>
                    <a:lnTo>
                      <a:pt x="15" y="2"/>
                    </a:lnTo>
                    <a:lnTo>
                      <a:pt x="10" y="2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12" name="Freeform 436"/>
              <p:cNvSpPr>
                <a:spLocks/>
              </p:cNvSpPr>
              <p:nvPr userDrawn="1"/>
            </p:nvSpPr>
            <p:spPr bwMode="gray">
              <a:xfrm>
                <a:off x="3681" y="1495"/>
                <a:ext cx="7" cy="7"/>
              </a:xfrm>
              <a:custGeom>
                <a:avLst/>
                <a:gdLst>
                  <a:gd name="T0" fmla="*/ 4 w 7"/>
                  <a:gd name="T1" fmla="*/ 7 h 7"/>
                  <a:gd name="T2" fmla="*/ 7 w 7"/>
                  <a:gd name="T3" fmla="*/ 6 h 7"/>
                  <a:gd name="T4" fmla="*/ 7 w 7"/>
                  <a:gd name="T5" fmla="*/ 4 h 7"/>
                  <a:gd name="T6" fmla="*/ 6 w 7"/>
                  <a:gd name="T7" fmla="*/ 2 h 7"/>
                  <a:gd name="T8" fmla="*/ 4 w 7"/>
                  <a:gd name="T9" fmla="*/ 0 h 7"/>
                  <a:gd name="T10" fmla="*/ 0 w 7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7">
                    <a:moveTo>
                      <a:pt x="4" y="7"/>
                    </a:moveTo>
                    <a:lnTo>
                      <a:pt x="7" y="6"/>
                    </a:lnTo>
                    <a:lnTo>
                      <a:pt x="7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13" name="Line 437"/>
              <p:cNvSpPr>
                <a:spLocks noChangeShapeType="1"/>
              </p:cNvSpPr>
              <p:nvPr userDrawn="1"/>
            </p:nvSpPr>
            <p:spPr bwMode="gray">
              <a:xfrm flipV="1">
                <a:off x="3683" y="1387"/>
                <a:ext cx="9" cy="22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14" name="Line 438"/>
              <p:cNvSpPr>
                <a:spLocks noChangeShapeType="1"/>
              </p:cNvSpPr>
              <p:nvPr userDrawn="1"/>
            </p:nvSpPr>
            <p:spPr bwMode="gray">
              <a:xfrm flipV="1">
                <a:off x="3681" y="1391"/>
                <a:ext cx="9" cy="22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15" name="Freeform 439"/>
              <p:cNvSpPr>
                <a:spLocks/>
              </p:cNvSpPr>
              <p:nvPr userDrawn="1"/>
            </p:nvSpPr>
            <p:spPr bwMode="gray">
              <a:xfrm>
                <a:off x="3687" y="1382"/>
                <a:ext cx="5" cy="9"/>
              </a:xfrm>
              <a:custGeom>
                <a:avLst/>
                <a:gdLst>
                  <a:gd name="T0" fmla="*/ 3 w 5"/>
                  <a:gd name="T1" fmla="*/ 9 h 9"/>
                  <a:gd name="T2" fmla="*/ 5 w 5"/>
                  <a:gd name="T3" fmla="*/ 7 h 9"/>
                  <a:gd name="T4" fmla="*/ 5 w 5"/>
                  <a:gd name="T5" fmla="*/ 5 h 9"/>
                  <a:gd name="T6" fmla="*/ 3 w 5"/>
                  <a:gd name="T7" fmla="*/ 3 h 9"/>
                  <a:gd name="T8" fmla="*/ 1 w 5"/>
                  <a:gd name="T9" fmla="*/ 2 h 9"/>
                  <a:gd name="T10" fmla="*/ 0 w 5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3" y="9"/>
                    </a:moveTo>
                    <a:lnTo>
                      <a:pt x="5" y="7"/>
                    </a:lnTo>
                    <a:lnTo>
                      <a:pt x="5" y="5"/>
                    </a:lnTo>
                    <a:lnTo>
                      <a:pt x="3" y="3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16" name="Line 440"/>
              <p:cNvSpPr>
                <a:spLocks noChangeShapeType="1"/>
              </p:cNvSpPr>
              <p:nvPr userDrawn="1"/>
            </p:nvSpPr>
            <p:spPr bwMode="gray">
              <a:xfrm flipH="1">
                <a:off x="3678" y="1382"/>
                <a:ext cx="9" cy="22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17" name="Freeform 441"/>
              <p:cNvSpPr>
                <a:spLocks/>
              </p:cNvSpPr>
              <p:nvPr userDrawn="1"/>
            </p:nvSpPr>
            <p:spPr bwMode="gray">
              <a:xfrm>
                <a:off x="3678" y="1606"/>
                <a:ext cx="5" cy="8"/>
              </a:xfrm>
              <a:custGeom>
                <a:avLst/>
                <a:gdLst>
                  <a:gd name="T0" fmla="*/ 0 w 5"/>
                  <a:gd name="T1" fmla="*/ 0 h 8"/>
                  <a:gd name="T2" fmla="*/ 2 w 5"/>
                  <a:gd name="T3" fmla="*/ 1 h 8"/>
                  <a:gd name="T4" fmla="*/ 5 w 5"/>
                  <a:gd name="T5" fmla="*/ 3 h 8"/>
                  <a:gd name="T6" fmla="*/ 5 w 5"/>
                  <a:gd name="T7" fmla="*/ 5 h 8"/>
                  <a:gd name="T8" fmla="*/ 5 w 5"/>
                  <a:gd name="T9" fmla="*/ 7 h 8"/>
                  <a:gd name="T10" fmla="*/ 3 w 5"/>
                  <a:gd name="T1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8">
                    <a:moveTo>
                      <a:pt x="0" y="0"/>
                    </a:moveTo>
                    <a:lnTo>
                      <a:pt x="2" y="1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7"/>
                    </a:lnTo>
                    <a:lnTo>
                      <a:pt x="3" y="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18" name="Freeform 442"/>
              <p:cNvSpPr>
                <a:spLocks/>
              </p:cNvSpPr>
              <p:nvPr userDrawn="1"/>
            </p:nvSpPr>
            <p:spPr bwMode="gray">
              <a:xfrm>
                <a:off x="3351" y="1941"/>
                <a:ext cx="21" cy="4"/>
              </a:xfrm>
              <a:custGeom>
                <a:avLst/>
                <a:gdLst>
                  <a:gd name="T0" fmla="*/ 0 w 21"/>
                  <a:gd name="T1" fmla="*/ 2 h 4"/>
                  <a:gd name="T2" fmla="*/ 5 w 21"/>
                  <a:gd name="T3" fmla="*/ 4 h 4"/>
                  <a:gd name="T4" fmla="*/ 10 w 21"/>
                  <a:gd name="T5" fmla="*/ 4 h 4"/>
                  <a:gd name="T6" fmla="*/ 15 w 21"/>
                  <a:gd name="T7" fmla="*/ 2 h 4"/>
                  <a:gd name="T8" fmla="*/ 21 w 2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4">
                    <a:moveTo>
                      <a:pt x="0" y="2"/>
                    </a:moveTo>
                    <a:lnTo>
                      <a:pt x="5" y="4"/>
                    </a:lnTo>
                    <a:lnTo>
                      <a:pt x="10" y="4"/>
                    </a:lnTo>
                    <a:lnTo>
                      <a:pt x="15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19" name="Line 443"/>
              <p:cNvSpPr>
                <a:spLocks noChangeShapeType="1"/>
              </p:cNvSpPr>
              <p:nvPr userDrawn="1"/>
            </p:nvSpPr>
            <p:spPr bwMode="gray">
              <a:xfrm flipH="1">
                <a:off x="3359" y="1826"/>
                <a:ext cx="6" cy="23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20" name="Line 444"/>
              <p:cNvSpPr>
                <a:spLocks noChangeShapeType="1"/>
              </p:cNvSpPr>
              <p:nvPr userDrawn="1"/>
            </p:nvSpPr>
            <p:spPr bwMode="gray">
              <a:xfrm flipH="1">
                <a:off x="3349" y="1831"/>
                <a:ext cx="5" cy="22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21" name="Freeform 445"/>
              <p:cNvSpPr>
                <a:spLocks/>
              </p:cNvSpPr>
              <p:nvPr userDrawn="1"/>
            </p:nvSpPr>
            <p:spPr bwMode="gray">
              <a:xfrm>
                <a:off x="3349" y="2053"/>
                <a:ext cx="19" cy="4"/>
              </a:xfrm>
              <a:custGeom>
                <a:avLst/>
                <a:gdLst>
                  <a:gd name="T0" fmla="*/ 0 w 19"/>
                  <a:gd name="T1" fmla="*/ 2 h 4"/>
                  <a:gd name="T2" fmla="*/ 5 w 19"/>
                  <a:gd name="T3" fmla="*/ 4 h 4"/>
                  <a:gd name="T4" fmla="*/ 10 w 19"/>
                  <a:gd name="T5" fmla="*/ 4 h 4"/>
                  <a:gd name="T6" fmla="*/ 14 w 19"/>
                  <a:gd name="T7" fmla="*/ 2 h 4"/>
                  <a:gd name="T8" fmla="*/ 19 w 19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0" y="2"/>
                    </a:moveTo>
                    <a:lnTo>
                      <a:pt x="5" y="4"/>
                    </a:lnTo>
                    <a:lnTo>
                      <a:pt x="10" y="4"/>
                    </a:lnTo>
                    <a:lnTo>
                      <a:pt x="14" y="2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22" name="Line 446"/>
              <p:cNvSpPr>
                <a:spLocks noChangeShapeType="1"/>
              </p:cNvSpPr>
              <p:nvPr userDrawn="1"/>
            </p:nvSpPr>
            <p:spPr bwMode="gray">
              <a:xfrm flipV="1">
                <a:off x="3368" y="1817"/>
                <a:ext cx="5" cy="23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23" name="Freeform 447"/>
              <p:cNvSpPr>
                <a:spLocks/>
              </p:cNvSpPr>
              <p:nvPr userDrawn="1"/>
            </p:nvSpPr>
            <p:spPr bwMode="gray">
              <a:xfrm>
                <a:off x="3354" y="1817"/>
                <a:ext cx="19" cy="14"/>
              </a:xfrm>
              <a:custGeom>
                <a:avLst/>
                <a:gdLst>
                  <a:gd name="T0" fmla="*/ 0 w 19"/>
                  <a:gd name="T1" fmla="*/ 14 h 14"/>
                  <a:gd name="T2" fmla="*/ 5 w 19"/>
                  <a:gd name="T3" fmla="*/ 11 h 14"/>
                  <a:gd name="T4" fmla="*/ 11 w 19"/>
                  <a:gd name="T5" fmla="*/ 9 h 14"/>
                  <a:gd name="T6" fmla="*/ 16 w 19"/>
                  <a:gd name="T7" fmla="*/ 6 h 14"/>
                  <a:gd name="T8" fmla="*/ 19 w 19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4">
                    <a:moveTo>
                      <a:pt x="0" y="14"/>
                    </a:moveTo>
                    <a:lnTo>
                      <a:pt x="5" y="11"/>
                    </a:lnTo>
                    <a:lnTo>
                      <a:pt x="11" y="9"/>
                    </a:lnTo>
                    <a:lnTo>
                      <a:pt x="16" y="6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24" name="Freeform 448"/>
              <p:cNvSpPr>
                <a:spLocks/>
              </p:cNvSpPr>
              <p:nvPr userDrawn="1"/>
            </p:nvSpPr>
            <p:spPr bwMode="gray">
              <a:xfrm>
                <a:off x="3248" y="2017"/>
                <a:ext cx="7" cy="8"/>
              </a:xfrm>
              <a:custGeom>
                <a:avLst/>
                <a:gdLst>
                  <a:gd name="T0" fmla="*/ 0 w 7"/>
                  <a:gd name="T1" fmla="*/ 0 h 8"/>
                  <a:gd name="T2" fmla="*/ 0 w 7"/>
                  <a:gd name="T3" fmla="*/ 3 h 8"/>
                  <a:gd name="T4" fmla="*/ 1 w 7"/>
                  <a:gd name="T5" fmla="*/ 7 h 8"/>
                  <a:gd name="T6" fmla="*/ 3 w 7"/>
                  <a:gd name="T7" fmla="*/ 8 h 8"/>
                  <a:gd name="T8" fmla="*/ 5 w 7"/>
                  <a:gd name="T9" fmla="*/ 8 h 8"/>
                  <a:gd name="T10" fmla="*/ 7 w 7"/>
                  <a:gd name="T11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8">
                    <a:moveTo>
                      <a:pt x="0" y="0"/>
                    </a:moveTo>
                    <a:lnTo>
                      <a:pt x="0" y="3"/>
                    </a:lnTo>
                    <a:lnTo>
                      <a:pt x="1" y="7"/>
                    </a:lnTo>
                    <a:lnTo>
                      <a:pt x="3" y="8"/>
                    </a:lnTo>
                    <a:lnTo>
                      <a:pt x="5" y="8"/>
                    </a:lnTo>
                    <a:lnTo>
                      <a:pt x="7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25" name="Line 449"/>
              <p:cNvSpPr>
                <a:spLocks noChangeShapeType="1"/>
              </p:cNvSpPr>
              <p:nvPr userDrawn="1"/>
            </p:nvSpPr>
            <p:spPr bwMode="gray">
              <a:xfrm flipH="1" flipV="1">
                <a:off x="3150" y="1987"/>
                <a:ext cx="201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26" name="Line 450"/>
              <p:cNvSpPr>
                <a:spLocks noChangeShapeType="1"/>
              </p:cNvSpPr>
              <p:nvPr userDrawn="1"/>
            </p:nvSpPr>
            <p:spPr bwMode="gray">
              <a:xfrm flipH="1" flipV="1">
                <a:off x="3146" y="1980"/>
                <a:ext cx="203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27" name="Freeform 451"/>
              <p:cNvSpPr>
                <a:spLocks/>
              </p:cNvSpPr>
              <p:nvPr userDrawn="1"/>
            </p:nvSpPr>
            <p:spPr bwMode="gray">
              <a:xfrm>
                <a:off x="3146" y="1980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3 h 9"/>
                  <a:gd name="T4" fmla="*/ 2 w 9"/>
                  <a:gd name="T5" fmla="*/ 5 h 9"/>
                  <a:gd name="T6" fmla="*/ 4 w 9"/>
                  <a:gd name="T7" fmla="*/ 7 h 9"/>
                  <a:gd name="T8" fmla="*/ 5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3"/>
                    </a:lnTo>
                    <a:lnTo>
                      <a:pt x="2" y="5"/>
                    </a:lnTo>
                    <a:lnTo>
                      <a:pt x="4" y="7"/>
                    </a:lnTo>
                    <a:lnTo>
                      <a:pt x="5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28" name="Line 452"/>
              <p:cNvSpPr>
                <a:spLocks noChangeShapeType="1"/>
              </p:cNvSpPr>
              <p:nvPr userDrawn="1"/>
            </p:nvSpPr>
            <p:spPr bwMode="gray">
              <a:xfrm>
                <a:off x="3155" y="1987"/>
                <a:ext cx="203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29" name="Freeform 453"/>
              <p:cNvSpPr>
                <a:spLocks/>
              </p:cNvSpPr>
              <p:nvPr userDrawn="1"/>
            </p:nvSpPr>
            <p:spPr bwMode="gray">
              <a:xfrm>
                <a:off x="3349" y="2055"/>
                <a:ext cx="9" cy="7"/>
              </a:xfrm>
              <a:custGeom>
                <a:avLst/>
                <a:gdLst>
                  <a:gd name="T0" fmla="*/ 9 w 9"/>
                  <a:gd name="T1" fmla="*/ 7 h 7"/>
                  <a:gd name="T2" fmla="*/ 5 w 9"/>
                  <a:gd name="T3" fmla="*/ 7 h 7"/>
                  <a:gd name="T4" fmla="*/ 2 w 9"/>
                  <a:gd name="T5" fmla="*/ 7 h 7"/>
                  <a:gd name="T6" fmla="*/ 2 w 9"/>
                  <a:gd name="T7" fmla="*/ 5 h 7"/>
                  <a:gd name="T8" fmla="*/ 0 w 9"/>
                  <a:gd name="T9" fmla="*/ 4 h 7"/>
                  <a:gd name="T10" fmla="*/ 0 w 9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9" y="7"/>
                    </a:moveTo>
                    <a:lnTo>
                      <a:pt x="5" y="7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30" name="Freeform 454"/>
              <p:cNvSpPr>
                <a:spLocks/>
              </p:cNvSpPr>
              <p:nvPr userDrawn="1"/>
            </p:nvSpPr>
            <p:spPr bwMode="gray">
              <a:xfrm>
                <a:off x="3150" y="1357"/>
                <a:ext cx="5" cy="7"/>
              </a:xfrm>
              <a:custGeom>
                <a:avLst/>
                <a:gdLst>
                  <a:gd name="T0" fmla="*/ 5 w 5"/>
                  <a:gd name="T1" fmla="*/ 7 h 7"/>
                  <a:gd name="T2" fmla="*/ 3 w 5"/>
                  <a:gd name="T3" fmla="*/ 7 h 7"/>
                  <a:gd name="T4" fmla="*/ 1 w 5"/>
                  <a:gd name="T5" fmla="*/ 6 h 7"/>
                  <a:gd name="T6" fmla="*/ 0 w 5"/>
                  <a:gd name="T7" fmla="*/ 4 h 7"/>
                  <a:gd name="T8" fmla="*/ 0 w 5"/>
                  <a:gd name="T9" fmla="*/ 2 h 7"/>
                  <a:gd name="T10" fmla="*/ 3 w 5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5" y="7"/>
                    </a:moveTo>
                    <a:lnTo>
                      <a:pt x="3" y="7"/>
                    </a:lnTo>
                    <a:lnTo>
                      <a:pt x="1" y="6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31" name="Line 455"/>
              <p:cNvSpPr>
                <a:spLocks noChangeShapeType="1"/>
              </p:cNvSpPr>
              <p:nvPr userDrawn="1"/>
            </p:nvSpPr>
            <p:spPr bwMode="gray">
              <a:xfrm flipV="1">
                <a:off x="3148" y="1245"/>
                <a:ext cx="3" cy="23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32" name="Line 456"/>
              <p:cNvSpPr>
                <a:spLocks noChangeShapeType="1"/>
              </p:cNvSpPr>
              <p:nvPr userDrawn="1"/>
            </p:nvSpPr>
            <p:spPr bwMode="gray">
              <a:xfrm flipV="1">
                <a:off x="3153" y="1249"/>
                <a:ext cx="4" cy="23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33" name="Freeform 457"/>
              <p:cNvSpPr>
                <a:spLocks/>
              </p:cNvSpPr>
              <p:nvPr userDrawn="1"/>
            </p:nvSpPr>
            <p:spPr bwMode="gray">
              <a:xfrm>
                <a:off x="3151" y="1240"/>
                <a:ext cx="6" cy="9"/>
              </a:xfrm>
              <a:custGeom>
                <a:avLst/>
                <a:gdLst>
                  <a:gd name="T0" fmla="*/ 6 w 6"/>
                  <a:gd name="T1" fmla="*/ 9 h 9"/>
                  <a:gd name="T2" fmla="*/ 4 w 6"/>
                  <a:gd name="T3" fmla="*/ 7 h 9"/>
                  <a:gd name="T4" fmla="*/ 2 w 6"/>
                  <a:gd name="T5" fmla="*/ 5 h 9"/>
                  <a:gd name="T6" fmla="*/ 0 w 6"/>
                  <a:gd name="T7" fmla="*/ 4 h 9"/>
                  <a:gd name="T8" fmla="*/ 0 w 6"/>
                  <a:gd name="T9" fmla="*/ 2 h 9"/>
                  <a:gd name="T10" fmla="*/ 4 w 6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9">
                    <a:moveTo>
                      <a:pt x="6" y="9"/>
                    </a:moveTo>
                    <a:lnTo>
                      <a:pt x="4" y="7"/>
                    </a:lnTo>
                    <a:lnTo>
                      <a:pt x="2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34" name="Line 458"/>
              <p:cNvSpPr>
                <a:spLocks noChangeShapeType="1"/>
              </p:cNvSpPr>
              <p:nvPr userDrawn="1"/>
            </p:nvSpPr>
            <p:spPr bwMode="gray">
              <a:xfrm flipH="1">
                <a:off x="3151" y="1240"/>
                <a:ext cx="4" cy="24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35" name="Freeform 459"/>
              <p:cNvSpPr>
                <a:spLocks/>
              </p:cNvSpPr>
              <p:nvPr userDrawn="1"/>
            </p:nvSpPr>
            <p:spPr bwMode="gray">
              <a:xfrm>
                <a:off x="3148" y="1480"/>
                <a:ext cx="5" cy="5"/>
              </a:xfrm>
              <a:custGeom>
                <a:avLst/>
                <a:gdLst>
                  <a:gd name="T0" fmla="*/ 5 w 5"/>
                  <a:gd name="T1" fmla="*/ 0 h 5"/>
                  <a:gd name="T2" fmla="*/ 3 w 5"/>
                  <a:gd name="T3" fmla="*/ 1 h 5"/>
                  <a:gd name="T4" fmla="*/ 2 w 5"/>
                  <a:gd name="T5" fmla="*/ 1 h 5"/>
                  <a:gd name="T6" fmla="*/ 0 w 5"/>
                  <a:gd name="T7" fmla="*/ 3 h 5"/>
                  <a:gd name="T8" fmla="*/ 2 w 5"/>
                  <a:gd name="T9" fmla="*/ 3 h 5"/>
                  <a:gd name="T10" fmla="*/ 3 w 5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5">
                    <a:moveTo>
                      <a:pt x="5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3" y="5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36" name="Freeform 460"/>
              <p:cNvSpPr>
                <a:spLocks/>
              </p:cNvSpPr>
              <p:nvPr userDrawn="1"/>
            </p:nvSpPr>
            <p:spPr bwMode="gray">
              <a:xfrm>
                <a:off x="3262" y="1265"/>
                <a:ext cx="8" cy="17"/>
              </a:xfrm>
              <a:custGeom>
                <a:avLst/>
                <a:gdLst>
                  <a:gd name="T0" fmla="*/ 0 w 8"/>
                  <a:gd name="T1" fmla="*/ 17 h 17"/>
                  <a:gd name="T2" fmla="*/ 0 w 8"/>
                  <a:gd name="T3" fmla="*/ 12 h 17"/>
                  <a:gd name="T4" fmla="*/ 1 w 8"/>
                  <a:gd name="T5" fmla="*/ 7 h 17"/>
                  <a:gd name="T6" fmla="*/ 5 w 8"/>
                  <a:gd name="T7" fmla="*/ 3 h 17"/>
                  <a:gd name="T8" fmla="*/ 8 w 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0" y="17"/>
                    </a:moveTo>
                    <a:lnTo>
                      <a:pt x="0" y="12"/>
                    </a:lnTo>
                    <a:lnTo>
                      <a:pt x="1" y="7"/>
                    </a:lnTo>
                    <a:lnTo>
                      <a:pt x="5" y="3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37" name="Line 461"/>
              <p:cNvSpPr>
                <a:spLocks noChangeShapeType="1"/>
              </p:cNvSpPr>
              <p:nvPr userDrawn="1"/>
            </p:nvSpPr>
            <p:spPr bwMode="gray">
              <a:xfrm>
                <a:off x="3160" y="1238"/>
                <a:ext cx="208" cy="6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38" name="Line 462"/>
              <p:cNvSpPr>
                <a:spLocks noChangeShapeType="1"/>
              </p:cNvSpPr>
              <p:nvPr userDrawn="1"/>
            </p:nvSpPr>
            <p:spPr bwMode="gray">
              <a:xfrm>
                <a:off x="3157" y="1249"/>
                <a:ext cx="209" cy="6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39" name="Freeform 463"/>
              <p:cNvSpPr>
                <a:spLocks/>
              </p:cNvSpPr>
              <p:nvPr userDrawn="1"/>
            </p:nvSpPr>
            <p:spPr bwMode="gray">
              <a:xfrm>
                <a:off x="3366" y="1300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0 w 9"/>
                  <a:gd name="T3" fmla="*/ 12 h 17"/>
                  <a:gd name="T4" fmla="*/ 2 w 9"/>
                  <a:gd name="T5" fmla="*/ 7 h 17"/>
                  <a:gd name="T6" fmla="*/ 6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0" y="12"/>
                    </a:lnTo>
                    <a:lnTo>
                      <a:pt x="2" y="7"/>
                    </a:lnTo>
                    <a:lnTo>
                      <a:pt x="6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40" name="Line 464"/>
              <p:cNvSpPr>
                <a:spLocks noChangeShapeType="1"/>
              </p:cNvSpPr>
              <p:nvPr userDrawn="1"/>
            </p:nvSpPr>
            <p:spPr bwMode="gray">
              <a:xfrm flipH="1" flipV="1">
                <a:off x="3165" y="1231"/>
                <a:ext cx="210" cy="6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41" name="Freeform 465"/>
              <p:cNvSpPr>
                <a:spLocks/>
              </p:cNvSpPr>
              <p:nvPr userDrawn="1"/>
            </p:nvSpPr>
            <p:spPr bwMode="gray">
              <a:xfrm>
                <a:off x="3157" y="1231"/>
                <a:ext cx="8" cy="18"/>
              </a:xfrm>
              <a:custGeom>
                <a:avLst/>
                <a:gdLst>
                  <a:gd name="T0" fmla="*/ 0 w 8"/>
                  <a:gd name="T1" fmla="*/ 18 h 18"/>
                  <a:gd name="T2" fmla="*/ 1 w 8"/>
                  <a:gd name="T3" fmla="*/ 13 h 18"/>
                  <a:gd name="T4" fmla="*/ 3 w 8"/>
                  <a:gd name="T5" fmla="*/ 7 h 18"/>
                  <a:gd name="T6" fmla="*/ 5 w 8"/>
                  <a:gd name="T7" fmla="*/ 4 h 18"/>
                  <a:gd name="T8" fmla="*/ 8 w 8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8">
                    <a:moveTo>
                      <a:pt x="0" y="18"/>
                    </a:moveTo>
                    <a:lnTo>
                      <a:pt x="1" y="13"/>
                    </a:lnTo>
                    <a:lnTo>
                      <a:pt x="3" y="7"/>
                    </a:lnTo>
                    <a:lnTo>
                      <a:pt x="5" y="4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42" name="Freeform 466"/>
              <p:cNvSpPr>
                <a:spLocks/>
              </p:cNvSpPr>
              <p:nvPr userDrawn="1"/>
            </p:nvSpPr>
            <p:spPr bwMode="gray">
              <a:xfrm>
                <a:off x="3363" y="1433"/>
                <a:ext cx="21" cy="3"/>
              </a:xfrm>
              <a:custGeom>
                <a:avLst/>
                <a:gdLst>
                  <a:gd name="T0" fmla="*/ 0 w 21"/>
                  <a:gd name="T1" fmla="*/ 1 h 3"/>
                  <a:gd name="T2" fmla="*/ 5 w 21"/>
                  <a:gd name="T3" fmla="*/ 3 h 3"/>
                  <a:gd name="T4" fmla="*/ 10 w 21"/>
                  <a:gd name="T5" fmla="*/ 3 h 3"/>
                  <a:gd name="T6" fmla="*/ 16 w 21"/>
                  <a:gd name="T7" fmla="*/ 1 h 3"/>
                  <a:gd name="T8" fmla="*/ 21 w 2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">
                    <a:moveTo>
                      <a:pt x="0" y="1"/>
                    </a:moveTo>
                    <a:lnTo>
                      <a:pt x="5" y="3"/>
                    </a:lnTo>
                    <a:lnTo>
                      <a:pt x="10" y="3"/>
                    </a:lnTo>
                    <a:lnTo>
                      <a:pt x="16" y="1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43" name="Line 467"/>
              <p:cNvSpPr>
                <a:spLocks noChangeShapeType="1"/>
              </p:cNvSpPr>
              <p:nvPr userDrawn="1"/>
            </p:nvSpPr>
            <p:spPr bwMode="gray">
              <a:xfrm flipH="1">
                <a:off x="3372" y="1319"/>
                <a:ext cx="5" cy="23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44" name="Line 468"/>
              <p:cNvSpPr>
                <a:spLocks noChangeShapeType="1"/>
              </p:cNvSpPr>
              <p:nvPr userDrawn="1"/>
            </p:nvSpPr>
            <p:spPr bwMode="gray">
              <a:xfrm flipH="1">
                <a:off x="3361" y="1317"/>
                <a:ext cx="5" cy="23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45" name="Freeform 469"/>
              <p:cNvSpPr>
                <a:spLocks/>
              </p:cNvSpPr>
              <p:nvPr userDrawn="1"/>
            </p:nvSpPr>
            <p:spPr bwMode="gray">
              <a:xfrm>
                <a:off x="3361" y="1551"/>
                <a:ext cx="19" cy="11"/>
              </a:xfrm>
              <a:custGeom>
                <a:avLst/>
                <a:gdLst>
                  <a:gd name="T0" fmla="*/ 0 w 19"/>
                  <a:gd name="T1" fmla="*/ 0 h 11"/>
                  <a:gd name="T2" fmla="*/ 5 w 19"/>
                  <a:gd name="T3" fmla="*/ 6 h 11"/>
                  <a:gd name="T4" fmla="*/ 12 w 19"/>
                  <a:gd name="T5" fmla="*/ 9 h 11"/>
                  <a:gd name="T6" fmla="*/ 19 w 19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1">
                    <a:moveTo>
                      <a:pt x="0" y="0"/>
                    </a:moveTo>
                    <a:lnTo>
                      <a:pt x="5" y="6"/>
                    </a:lnTo>
                    <a:lnTo>
                      <a:pt x="12" y="9"/>
                    </a:lnTo>
                    <a:lnTo>
                      <a:pt x="19" y="11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46" name="Line 470"/>
              <p:cNvSpPr>
                <a:spLocks noChangeShapeType="1"/>
              </p:cNvSpPr>
              <p:nvPr userDrawn="1"/>
            </p:nvSpPr>
            <p:spPr bwMode="gray">
              <a:xfrm flipV="1">
                <a:off x="3380" y="1315"/>
                <a:ext cx="6" cy="24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47" name="Freeform 471"/>
              <p:cNvSpPr>
                <a:spLocks/>
              </p:cNvSpPr>
              <p:nvPr userDrawn="1"/>
            </p:nvSpPr>
            <p:spPr bwMode="gray">
              <a:xfrm>
                <a:off x="3366" y="1315"/>
                <a:ext cx="20" cy="4"/>
              </a:xfrm>
              <a:custGeom>
                <a:avLst/>
                <a:gdLst>
                  <a:gd name="T0" fmla="*/ 20 w 20"/>
                  <a:gd name="T1" fmla="*/ 0 h 4"/>
                  <a:gd name="T2" fmla="*/ 14 w 20"/>
                  <a:gd name="T3" fmla="*/ 4 h 4"/>
                  <a:gd name="T4" fmla="*/ 11 w 20"/>
                  <a:gd name="T5" fmla="*/ 4 h 4"/>
                  <a:gd name="T6" fmla="*/ 6 w 20"/>
                  <a:gd name="T7" fmla="*/ 4 h 4"/>
                  <a:gd name="T8" fmla="*/ 0 w 20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">
                    <a:moveTo>
                      <a:pt x="20" y="0"/>
                    </a:moveTo>
                    <a:lnTo>
                      <a:pt x="14" y="4"/>
                    </a:lnTo>
                    <a:lnTo>
                      <a:pt x="11" y="4"/>
                    </a:lnTo>
                    <a:lnTo>
                      <a:pt x="6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48" name="Freeform 472"/>
              <p:cNvSpPr>
                <a:spLocks/>
              </p:cNvSpPr>
              <p:nvPr userDrawn="1"/>
            </p:nvSpPr>
            <p:spPr bwMode="gray">
              <a:xfrm>
                <a:off x="3515" y="1840"/>
                <a:ext cx="5" cy="9"/>
              </a:xfrm>
              <a:custGeom>
                <a:avLst/>
                <a:gdLst>
                  <a:gd name="T0" fmla="*/ 0 w 5"/>
                  <a:gd name="T1" fmla="*/ 0 h 9"/>
                  <a:gd name="T2" fmla="*/ 2 w 5"/>
                  <a:gd name="T3" fmla="*/ 2 h 9"/>
                  <a:gd name="T4" fmla="*/ 5 w 5"/>
                  <a:gd name="T5" fmla="*/ 4 h 9"/>
                  <a:gd name="T6" fmla="*/ 5 w 5"/>
                  <a:gd name="T7" fmla="*/ 5 h 9"/>
                  <a:gd name="T8" fmla="*/ 5 w 5"/>
                  <a:gd name="T9" fmla="*/ 7 h 9"/>
                  <a:gd name="T10" fmla="*/ 4 w 5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0" y="0"/>
                    </a:moveTo>
                    <a:lnTo>
                      <a:pt x="2" y="2"/>
                    </a:lnTo>
                    <a:lnTo>
                      <a:pt x="5" y="4"/>
                    </a:lnTo>
                    <a:lnTo>
                      <a:pt x="5" y="5"/>
                    </a:lnTo>
                    <a:lnTo>
                      <a:pt x="5" y="7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49" name="Line 473"/>
              <p:cNvSpPr>
                <a:spLocks noChangeShapeType="1"/>
              </p:cNvSpPr>
              <p:nvPr userDrawn="1"/>
            </p:nvSpPr>
            <p:spPr bwMode="gray">
              <a:xfrm flipH="1">
                <a:off x="3517" y="1726"/>
                <a:ext cx="7" cy="22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50" name="Line 474"/>
              <p:cNvSpPr>
                <a:spLocks noChangeShapeType="1"/>
              </p:cNvSpPr>
              <p:nvPr userDrawn="1"/>
            </p:nvSpPr>
            <p:spPr bwMode="gray">
              <a:xfrm flipH="1">
                <a:off x="3512" y="1728"/>
                <a:ext cx="7" cy="22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51" name="Freeform 475"/>
              <p:cNvSpPr>
                <a:spLocks/>
              </p:cNvSpPr>
              <p:nvPr userDrawn="1"/>
            </p:nvSpPr>
            <p:spPr bwMode="gray">
              <a:xfrm>
                <a:off x="3512" y="1950"/>
                <a:ext cx="5" cy="9"/>
              </a:xfrm>
              <a:custGeom>
                <a:avLst/>
                <a:gdLst>
                  <a:gd name="T0" fmla="*/ 0 w 5"/>
                  <a:gd name="T1" fmla="*/ 0 h 9"/>
                  <a:gd name="T2" fmla="*/ 3 w 5"/>
                  <a:gd name="T3" fmla="*/ 2 h 9"/>
                  <a:gd name="T4" fmla="*/ 5 w 5"/>
                  <a:gd name="T5" fmla="*/ 4 h 9"/>
                  <a:gd name="T6" fmla="*/ 5 w 5"/>
                  <a:gd name="T7" fmla="*/ 5 h 9"/>
                  <a:gd name="T8" fmla="*/ 5 w 5"/>
                  <a:gd name="T9" fmla="*/ 7 h 9"/>
                  <a:gd name="T10" fmla="*/ 3 w 5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0" y="0"/>
                    </a:moveTo>
                    <a:lnTo>
                      <a:pt x="3" y="2"/>
                    </a:lnTo>
                    <a:lnTo>
                      <a:pt x="5" y="4"/>
                    </a:lnTo>
                    <a:lnTo>
                      <a:pt x="5" y="5"/>
                    </a:lnTo>
                    <a:lnTo>
                      <a:pt x="5" y="7"/>
                    </a:lnTo>
                    <a:lnTo>
                      <a:pt x="3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52" name="Line 476"/>
              <p:cNvSpPr>
                <a:spLocks noChangeShapeType="1"/>
              </p:cNvSpPr>
              <p:nvPr userDrawn="1"/>
            </p:nvSpPr>
            <p:spPr bwMode="gray">
              <a:xfrm flipV="1">
                <a:off x="3515" y="1725"/>
                <a:ext cx="7" cy="23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53" name="Freeform 477"/>
              <p:cNvSpPr>
                <a:spLocks/>
              </p:cNvSpPr>
              <p:nvPr userDrawn="1"/>
            </p:nvSpPr>
            <p:spPr bwMode="gray">
              <a:xfrm>
                <a:off x="3519" y="1725"/>
                <a:ext cx="5" cy="3"/>
              </a:xfrm>
              <a:custGeom>
                <a:avLst/>
                <a:gdLst>
                  <a:gd name="T0" fmla="*/ 0 w 5"/>
                  <a:gd name="T1" fmla="*/ 3 h 3"/>
                  <a:gd name="T2" fmla="*/ 1 w 5"/>
                  <a:gd name="T3" fmla="*/ 3 h 3"/>
                  <a:gd name="T4" fmla="*/ 3 w 5"/>
                  <a:gd name="T5" fmla="*/ 3 h 3"/>
                  <a:gd name="T6" fmla="*/ 5 w 5"/>
                  <a:gd name="T7" fmla="*/ 1 h 3"/>
                  <a:gd name="T8" fmla="*/ 5 w 5"/>
                  <a:gd name="T9" fmla="*/ 1 h 3"/>
                  <a:gd name="T10" fmla="*/ 5 w 5"/>
                  <a:gd name="T11" fmla="*/ 1 h 3"/>
                  <a:gd name="T12" fmla="*/ 5 w 5"/>
                  <a:gd name="T13" fmla="*/ 1 h 3"/>
                  <a:gd name="T14" fmla="*/ 3 w 5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lnTo>
                      <a:pt x="1" y="3"/>
                    </a:lnTo>
                    <a:lnTo>
                      <a:pt x="3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54" name="Freeform 478"/>
              <p:cNvSpPr>
                <a:spLocks/>
              </p:cNvSpPr>
              <p:nvPr userDrawn="1"/>
            </p:nvSpPr>
            <p:spPr bwMode="gray">
              <a:xfrm>
                <a:off x="3503" y="1950"/>
                <a:ext cx="9" cy="18"/>
              </a:xfrm>
              <a:custGeom>
                <a:avLst/>
                <a:gdLst>
                  <a:gd name="T0" fmla="*/ 0 w 9"/>
                  <a:gd name="T1" fmla="*/ 18 h 18"/>
                  <a:gd name="T2" fmla="*/ 3 w 9"/>
                  <a:gd name="T3" fmla="*/ 14 h 18"/>
                  <a:gd name="T4" fmla="*/ 7 w 9"/>
                  <a:gd name="T5" fmla="*/ 9 h 18"/>
                  <a:gd name="T6" fmla="*/ 9 w 9"/>
                  <a:gd name="T7" fmla="*/ 5 h 18"/>
                  <a:gd name="T8" fmla="*/ 9 w 9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0" y="18"/>
                    </a:moveTo>
                    <a:lnTo>
                      <a:pt x="3" y="14"/>
                    </a:lnTo>
                    <a:lnTo>
                      <a:pt x="7" y="9"/>
                    </a:lnTo>
                    <a:lnTo>
                      <a:pt x="9" y="5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55" name="Freeform 479"/>
              <p:cNvSpPr>
                <a:spLocks/>
              </p:cNvSpPr>
              <p:nvPr userDrawn="1"/>
            </p:nvSpPr>
            <p:spPr bwMode="gray">
              <a:xfrm>
                <a:off x="3307" y="1154"/>
                <a:ext cx="19" cy="2"/>
              </a:xfrm>
              <a:custGeom>
                <a:avLst/>
                <a:gdLst>
                  <a:gd name="T0" fmla="*/ 19 w 19"/>
                  <a:gd name="T1" fmla="*/ 2 h 2"/>
                  <a:gd name="T2" fmla="*/ 14 w 19"/>
                  <a:gd name="T3" fmla="*/ 0 h 2"/>
                  <a:gd name="T4" fmla="*/ 9 w 19"/>
                  <a:gd name="T5" fmla="*/ 0 h 2"/>
                  <a:gd name="T6" fmla="*/ 3 w 19"/>
                  <a:gd name="T7" fmla="*/ 0 h 2"/>
                  <a:gd name="T8" fmla="*/ 0 w 19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2"/>
                    </a:moveTo>
                    <a:lnTo>
                      <a:pt x="14" y="0"/>
                    </a:lnTo>
                    <a:lnTo>
                      <a:pt x="9" y="0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56" name="Freeform 480"/>
              <p:cNvSpPr>
                <a:spLocks/>
              </p:cNvSpPr>
              <p:nvPr userDrawn="1"/>
            </p:nvSpPr>
            <p:spPr bwMode="gray">
              <a:xfrm>
                <a:off x="2347" y="1774"/>
                <a:ext cx="10" cy="17"/>
              </a:xfrm>
              <a:custGeom>
                <a:avLst/>
                <a:gdLst>
                  <a:gd name="T0" fmla="*/ 0 w 10"/>
                  <a:gd name="T1" fmla="*/ 0 h 17"/>
                  <a:gd name="T2" fmla="*/ 3 w 10"/>
                  <a:gd name="T3" fmla="*/ 3 h 17"/>
                  <a:gd name="T4" fmla="*/ 7 w 10"/>
                  <a:gd name="T5" fmla="*/ 7 h 17"/>
                  <a:gd name="T6" fmla="*/ 9 w 10"/>
                  <a:gd name="T7" fmla="*/ 12 h 17"/>
                  <a:gd name="T8" fmla="*/ 10 w 10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0" y="0"/>
                    </a:moveTo>
                    <a:lnTo>
                      <a:pt x="3" y="3"/>
                    </a:lnTo>
                    <a:lnTo>
                      <a:pt x="7" y="7"/>
                    </a:lnTo>
                    <a:lnTo>
                      <a:pt x="9" y="12"/>
                    </a:lnTo>
                    <a:lnTo>
                      <a:pt x="10" y="1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57" name="Freeform 481"/>
              <p:cNvSpPr>
                <a:spLocks/>
              </p:cNvSpPr>
              <p:nvPr userDrawn="1"/>
            </p:nvSpPr>
            <p:spPr bwMode="gray">
              <a:xfrm>
                <a:off x="3529" y="1338"/>
                <a:ext cx="7" cy="9"/>
              </a:xfrm>
              <a:custGeom>
                <a:avLst/>
                <a:gdLst>
                  <a:gd name="T0" fmla="*/ 0 w 7"/>
                  <a:gd name="T1" fmla="*/ 0 h 9"/>
                  <a:gd name="T2" fmla="*/ 4 w 7"/>
                  <a:gd name="T3" fmla="*/ 0 h 9"/>
                  <a:gd name="T4" fmla="*/ 5 w 7"/>
                  <a:gd name="T5" fmla="*/ 2 h 9"/>
                  <a:gd name="T6" fmla="*/ 7 w 7"/>
                  <a:gd name="T7" fmla="*/ 4 h 9"/>
                  <a:gd name="T8" fmla="*/ 7 w 7"/>
                  <a:gd name="T9" fmla="*/ 7 h 9"/>
                  <a:gd name="T10" fmla="*/ 4 w 7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0" y="0"/>
                    </a:moveTo>
                    <a:lnTo>
                      <a:pt x="4" y="0"/>
                    </a:lnTo>
                    <a:lnTo>
                      <a:pt x="5" y="2"/>
                    </a:lnTo>
                    <a:lnTo>
                      <a:pt x="7" y="4"/>
                    </a:lnTo>
                    <a:lnTo>
                      <a:pt x="7" y="7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58" name="Line 482"/>
              <p:cNvSpPr>
                <a:spLocks noChangeShapeType="1"/>
              </p:cNvSpPr>
              <p:nvPr userDrawn="1"/>
            </p:nvSpPr>
            <p:spPr bwMode="gray">
              <a:xfrm flipH="1">
                <a:off x="3533" y="1226"/>
                <a:ext cx="7" cy="23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59" name="Line 483"/>
              <p:cNvSpPr>
                <a:spLocks noChangeShapeType="1"/>
              </p:cNvSpPr>
              <p:nvPr userDrawn="1"/>
            </p:nvSpPr>
            <p:spPr bwMode="gray">
              <a:xfrm flipH="1">
                <a:off x="3527" y="1221"/>
                <a:ext cx="6" cy="23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60" name="Freeform 484"/>
              <p:cNvSpPr>
                <a:spLocks/>
              </p:cNvSpPr>
              <p:nvPr userDrawn="1"/>
            </p:nvSpPr>
            <p:spPr bwMode="gray">
              <a:xfrm>
                <a:off x="3527" y="1452"/>
                <a:ext cx="6" cy="22"/>
              </a:xfrm>
              <a:custGeom>
                <a:avLst/>
                <a:gdLst>
                  <a:gd name="T0" fmla="*/ 0 w 6"/>
                  <a:gd name="T1" fmla="*/ 0 h 22"/>
                  <a:gd name="T2" fmla="*/ 2 w 6"/>
                  <a:gd name="T3" fmla="*/ 5 h 22"/>
                  <a:gd name="T4" fmla="*/ 6 w 6"/>
                  <a:gd name="T5" fmla="*/ 8 h 22"/>
                  <a:gd name="T6" fmla="*/ 6 w 6"/>
                  <a:gd name="T7" fmla="*/ 12 h 22"/>
                  <a:gd name="T8" fmla="*/ 6 w 6"/>
                  <a:gd name="T9" fmla="*/ 17 h 22"/>
                  <a:gd name="T10" fmla="*/ 2 w 6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2">
                    <a:moveTo>
                      <a:pt x="0" y="0"/>
                    </a:moveTo>
                    <a:lnTo>
                      <a:pt x="2" y="5"/>
                    </a:lnTo>
                    <a:lnTo>
                      <a:pt x="6" y="8"/>
                    </a:lnTo>
                    <a:lnTo>
                      <a:pt x="6" y="12"/>
                    </a:lnTo>
                    <a:lnTo>
                      <a:pt x="6" y="17"/>
                    </a:lnTo>
                    <a:lnTo>
                      <a:pt x="2" y="2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61" name="Line 485"/>
              <p:cNvSpPr>
                <a:spLocks noChangeShapeType="1"/>
              </p:cNvSpPr>
              <p:nvPr userDrawn="1"/>
            </p:nvSpPr>
            <p:spPr bwMode="gray">
              <a:xfrm flipV="1">
                <a:off x="3529" y="1230"/>
                <a:ext cx="7" cy="24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62" name="Freeform 486"/>
              <p:cNvSpPr>
                <a:spLocks/>
              </p:cNvSpPr>
              <p:nvPr userDrawn="1"/>
            </p:nvSpPr>
            <p:spPr bwMode="gray">
              <a:xfrm>
                <a:off x="3533" y="1221"/>
                <a:ext cx="7" cy="9"/>
              </a:xfrm>
              <a:custGeom>
                <a:avLst/>
                <a:gdLst>
                  <a:gd name="T0" fmla="*/ 3 w 7"/>
                  <a:gd name="T1" fmla="*/ 9 h 9"/>
                  <a:gd name="T2" fmla="*/ 7 w 7"/>
                  <a:gd name="T3" fmla="*/ 7 h 9"/>
                  <a:gd name="T4" fmla="*/ 7 w 7"/>
                  <a:gd name="T5" fmla="*/ 5 h 9"/>
                  <a:gd name="T6" fmla="*/ 5 w 7"/>
                  <a:gd name="T7" fmla="*/ 3 h 9"/>
                  <a:gd name="T8" fmla="*/ 3 w 7"/>
                  <a:gd name="T9" fmla="*/ 2 h 9"/>
                  <a:gd name="T10" fmla="*/ 0 w 7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3" y="9"/>
                    </a:moveTo>
                    <a:lnTo>
                      <a:pt x="7" y="7"/>
                    </a:lnTo>
                    <a:lnTo>
                      <a:pt x="7" y="5"/>
                    </a:lnTo>
                    <a:lnTo>
                      <a:pt x="5" y="3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63" name="Freeform 487"/>
              <p:cNvSpPr>
                <a:spLocks/>
              </p:cNvSpPr>
              <p:nvPr userDrawn="1"/>
            </p:nvSpPr>
            <p:spPr bwMode="gray">
              <a:xfrm>
                <a:off x="3143" y="1985"/>
                <a:ext cx="12" cy="9"/>
              </a:xfrm>
              <a:custGeom>
                <a:avLst/>
                <a:gdLst>
                  <a:gd name="T0" fmla="*/ 12 w 12"/>
                  <a:gd name="T1" fmla="*/ 2 h 9"/>
                  <a:gd name="T2" fmla="*/ 8 w 12"/>
                  <a:gd name="T3" fmla="*/ 0 h 9"/>
                  <a:gd name="T4" fmla="*/ 5 w 12"/>
                  <a:gd name="T5" fmla="*/ 2 h 9"/>
                  <a:gd name="T6" fmla="*/ 1 w 12"/>
                  <a:gd name="T7" fmla="*/ 4 h 9"/>
                  <a:gd name="T8" fmla="*/ 1 w 12"/>
                  <a:gd name="T9" fmla="*/ 5 h 9"/>
                  <a:gd name="T10" fmla="*/ 0 w 12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9">
                    <a:moveTo>
                      <a:pt x="12" y="2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1" y="4"/>
                    </a:lnTo>
                    <a:lnTo>
                      <a:pt x="1" y="5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64" name="Freeform 488"/>
              <p:cNvSpPr>
                <a:spLocks/>
              </p:cNvSpPr>
              <p:nvPr userDrawn="1"/>
            </p:nvSpPr>
            <p:spPr bwMode="gray">
              <a:xfrm>
                <a:off x="3220" y="1182"/>
                <a:ext cx="10" cy="16"/>
              </a:xfrm>
              <a:custGeom>
                <a:avLst/>
                <a:gdLst>
                  <a:gd name="T0" fmla="*/ 10 w 10"/>
                  <a:gd name="T1" fmla="*/ 16 h 16"/>
                  <a:gd name="T2" fmla="*/ 10 w 10"/>
                  <a:gd name="T3" fmla="*/ 11 h 16"/>
                  <a:gd name="T4" fmla="*/ 8 w 10"/>
                  <a:gd name="T5" fmla="*/ 6 h 16"/>
                  <a:gd name="T6" fmla="*/ 5 w 10"/>
                  <a:gd name="T7" fmla="*/ 2 h 16"/>
                  <a:gd name="T8" fmla="*/ 0 w 10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10" y="16"/>
                    </a:moveTo>
                    <a:lnTo>
                      <a:pt x="10" y="11"/>
                    </a:lnTo>
                    <a:lnTo>
                      <a:pt x="8" y="6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65" name="Line 489"/>
              <p:cNvSpPr>
                <a:spLocks noChangeShapeType="1"/>
              </p:cNvSpPr>
              <p:nvPr userDrawn="1"/>
            </p:nvSpPr>
            <p:spPr bwMode="gray">
              <a:xfrm flipV="1">
                <a:off x="3151" y="1147"/>
                <a:ext cx="152" cy="8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66" name="Line 490"/>
              <p:cNvSpPr>
                <a:spLocks noChangeShapeType="1"/>
              </p:cNvSpPr>
              <p:nvPr userDrawn="1"/>
            </p:nvSpPr>
            <p:spPr bwMode="gray">
              <a:xfrm flipV="1">
                <a:off x="3155" y="1156"/>
                <a:ext cx="152" cy="8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67" name="Freeform 491"/>
              <p:cNvSpPr>
                <a:spLocks/>
              </p:cNvSpPr>
              <p:nvPr userDrawn="1"/>
            </p:nvSpPr>
            <p:spPr bwMode="gray">
              <a:xfrm>
                <a:off x="3295" y="1140"/>
                <a:ext cx="12" cy="16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1 h 16"/>
                  <a:gd name="T4" fmla="*/ 8 w 12"/>
                  <a:gd name="T5" fmla="*/ 7 h 16"/>
                  <a:gd name="T6" fmla="*/ 5 w 12"/>
                  <a:gd name="T7" fmla="*/ 2 h 16"/>
                  <a:gd name="T8" fmla="*/ 0 w 12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lnTo>
                      <a:pt x="10" y="11"/>
                    </a:lnTo>
                    <a:lnTo>
                      <a:pt x="8" y="7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68" name="Line 492"/>
              <p:cNvSpPr>
                <a:spLocks noChangeShapeType="1"/>
              </p:cNvSpPr>
              <p:nvPr userDrawn="1"/>
            </p:nvSpPr>
            <p:spPr bwMode="gray">
              <a:xfrm flipH="1">
                <a:off x="3143" y="1140"/>
                <a:ext cx="152" cy="8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69" name="Freeform 493"/>
              <p:cNvSpPr>
                <a:spLocks/>
              </p:cNvSpPr>
              <p:nvPr userDrawn="1"/>
            </p:nvSpPr>
            <p:spPr bwMode="gray">
              <a:xfrm>
                <a:off x="3143" y="1223"/>
                <a:ext cx="12" cy="17"/>
              </a:xfrm>
              <a:custGeom>
                <a:avLst/>
                <a:gdLst>
                  <a:gd name="T0" fmla="*/ 12 w 12"/>
                  <a:gd name="T1" fmla="*/ 17 h 17"/>
                  <a:gd name="T2" fmla="*/ 10 w 12"/>
                  <a:gd name="T3" fmla="*/ 12 h 17"/>
                  <a:gd name="T4" fmla="*/ 8 w 12"/>
                  <a:gd name="T5" fmla="*/ 7 h 17"/>
                  <a:gd name="T6" fmla="*/ 5 w 12"/>
                  <a:gd name="T7" fmla="*/ 3 h 17"/>
                  <a:gd name="T8" fmla="*/ 0 w 12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7">
                    <a:moveTo>
                      <a:pt x="12" y="17"/>
                    </a:moveTo>
                    <a:lnTo>
                      <a:pt x="10" y="12"/>
                    </a:lnTo>
                    <a:lnTo>
                      <a:pt x="8" y="7"/>
                    </a:lnTo>
                    <a:lnTo>
                      <a:pt x="5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70" name="Freeform 494"/>
              <p:cNvSpPr>
                <a:spLocks/>
              </p:cNvSpPr>
              <p:nvPr userDrawn="1"/>
            </p:nvSpPr>
            <p:spPr bwMode="gray">
              <a:xfrm>
                <a:off x="3232" y="1172"/>
                <a:ext cx="10" cy="17"/>
              </a:xfrm>
              <a:custGeom>
                <a:avLst/>
                <a:gdLst>
                  <a:gd name="T0" fmla="*/ 10 w 10"/>
                  <a:gd name="T1" fmla="*/ 17 h 17"/>
                  <a:gd name="T2" fmla="*/ 7 w 10"/>
                  <a:gd name="T3" fmla="*/ 14 h 17"/>
                  <a:gd name="T4" fmla="*/ 3 w 10"/>
                  <a:gd name="T5" fmla="*/ 10 h 17"/>
                  <a:gd name="T6" fmla="*/ 0 w 10"/>
                  <a:gd name="T7" fmla="*/ 5 h 17"/>
                  <a:gd name="T8" fmla="*/ 0 w 10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10" y="17"/>
                    </a:moveTo>
                    <a:lnTo>
                      <a:pt x="7" y="14"/>
                    </a:lnTo>
                    <a:lnTo>
                      <a:pt x="3" y="10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71" name="Line 495"/>
              <p:cNvSpPr>
                <a:spLocks noChangeShapeType="1"/>
              </p:cNvSpPr>
              <p:nvPr userDrawn="1"/>
            </p:nvSpPr>
            <p:spPr bwMode="gray">
              <a:xfrm flipH="1">
                <a:off x="3158" y="1140"/>
                <a:ext cx="152" cy="8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72" name="Line 496"/>
              <p:cNvSpPr>
                <a:spLocks noChangeShapeType="1"/>
              </p:cNvSpPr>
              <p:nvPr userDrawn="1"/>
            </p:nvSpPr>
            <p:spPr bwMode="gray">
              <a:xfrm flipH="1">
                <a:off x="3165" y="1147"/>
                <a:ext cx="152" cy="8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73" name="Freeform 497"/>
              <p:cNvSpPr>
                <a:spLocks/>
              </p:cNvSpPr>
              <p:nvPr userDrawn="1"/>
            </p:nvSpPr>
            <p:spPr bwMode="gray">
              <a:xfrm>
                <a:off x="3155" y="1214"/>
                <a:ext cx="10" cy="17"/>
              </a:xfrm>
              <a:custGeom>
                <a:avLst/>
                <a:gdLst>
                  <a:gd name="T0" fmla="*/ 10 w 10"/>
                  <a:gd name="T1" fmla="*/ 17 h 17"/>
                  <a:gd name="T2" fmla="*/ 7 w 10"/>
                  <a:gd name="T3" fmla="*/ 14 h 17"/>
                  <a:gd name="T4" fmla="*/ 3 w 10"/>
                  <a:gd name="T5" fmla="*/ 10 h 17"/>
                  <a:gd name="T6" fmla="*/ 0 w 10"/>
                  <a:gd name="T7" fmla="*/ 5 h 17"/>
                  <a:gd name="T8" fmla="*/ 0 w 10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10" y="17"/>
                    </a:moveTo>
                    <a:lnTo>
                      <a:pt x="7" y="14"/>
                    </a:lnTo>
                    <a:lnTo>
                      <a:pt x="3" y="10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74" name="Line 498"/>
              <p:cNvSpPr>
                <a:spLocks noChangeShapeType="1"/>
              </p:cNvSpPr>
              <p:nvPr userDrawn="1"/>
            </p:nvSpPr>
            <p:spPr bwMode="gray">
              <a:xfrm flipV="1">
                <a:off x="3155" y="1132"/>
                <a:ext cx="152" cy="8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75" name="Freeform 499"/>
              <p:cNvSpPr>
                <a:spLocks/>
              </p:cNvSpPr>
              <p:nvPr userDrawn="1"/>
            </p:nvSpPr>
            <p:spPr bwMode="gray">
              <a:xfrm>
                <a:off x="3307" y="1132"/>
                <a:ext cx="10" cy="15"/>
              </a:xfrm>
              <a:custGeom>
                <a:avLst/>
                <a:gdLst>
                  <a:gd name="T0" fmla="*/ 10 w 10"/>
                  <a:gd name="T1" fmla="*/ 15 h 15"/>
                  <a:gd name="T2" fmla="*/ 7 w 10"/>
                  <a:gd name="T3" fmla="*/ 14 h 15"/>
                  <a:gd name="T4" fmla="*/ 3 w 10"/>
                  <a:gd name="T5" fmla="*/ 8 h 15"/>
                  <a:gd name="T6" fmla="*/ 0 w 10"/>
                  <a:gd name="T7" fmla="*/ 5 h 15"/>
                  <a:gd name="T8" fmla="*/ 0 w 10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5">
                    <a:moveTo>
                      <a:pt x="10" y="15"/>
                    </a:moveTo>
                    <a:lnTo>
                      <a:pt x="7" y="14"/>
                    </a:lnTo>
                    <a:lnTo>
                      <a:pt x="3" y="8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76" name="Freeform 500"/>
              <p:cNvSpPr>
                <a:spLocks/>
              </p:cNvSpPr>
              <p:nvPr userDrawn="1"/>
            </p:nvSpPr>
            <p:spPr bwMode="gray">
              <a:xfrm>
                <a:off x="3450" y="1256"/>
                <a:ext cx="13" cy="17"/>
              </a:xfrm>
              <a:custGeom>
                <a:avLst/>
                <a:gdLst>
                  <a:gd name="T0" fmla="*/ 0 w 13"/>
                  <a:gd name="T1" fmla="*/ 0 h 17"/>
                  <a:gd name="T2" fmla="*/ 6 w 13"/>
                  <a:gd name="T3" fmla="*/ 2 h 17"/>
                  <a:gd name="T4" fmla="*/ 9 w 13"/>
                  <a:gd name="T5" fmla="*/ 7 h 17"/>
                  <a:gd name="T6" fmla="*/ 11 w 13"/>
                  <a:gd name="T7" fmla="*/ 10 h 17"/>
                  <a:gd name="T8" fmla="*/ 13 w 13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0" y="0"/>
                    </a:moveTo>
                    <a:lnTo>
                      <a:pt x="6" y="2"/>
                    </a:lnTo>
                    <a:lnTo>
                      <a:pt x="9" y="7"/>
                    </a:lnTo>
                    <a:lnTo>
                      <a:pt x="11" y="10"/>
                    </a:lnTo>
                    <a:lnTo>
                      <a:pt x="13" y="1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77" name="Line 501"/>
              <p:cNvSpPr>
                <a:spLocks noChangeShapeType="1"/>
              </p:cNvSpPr>
              <p:nvPr userDrawn="1"/>
            </p:nvSpPr>
            <p:spPr bwMode="gray">
              <a:xfrm flipV="1">
                <a:off x="3384" y="1219"/>
                <a:ext cx="150" cy="8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78" name="Line 502"/>
              <p:cNvSpPr>
                <a:spLocks noChangeShapeType="1"/>
              </p:cNvSpPr>
              <p:nvPr userDrawn="1"/>
            </p:nvSpPr>
            <p:spPr bwMode="gray">
              <a:xfrm flipV="1">
                <a:off x="3375" y="1214"/>
                <a:ext cx="151" cy="8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79" name="Freeform 503"/>
              <p:cNvSpPr>
                <a:spLocks/>
              </p:cNvSpPr>
              <p:nvPr userDrawn="1"/>
            </p:nvSpPr>
            <p:spPr bwMode="gray">
              <a:xfrm>
                <a:off x="3526" y="1214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5 w 10"/>
                  <a:gd name="T3" fmla="*/ 2 h 16"/>
                  <a:gd name="T4" fmla="*/ 8 w 10"/>
                  <a:gd name="T5" fmla="*/ 5 h 16"/>
                  <a:gd name="T6" fmla="*/ 10 w 10"/>
                  <a:gd name="T7" fmla="*/ 10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5" y="2"/>
                    </a:lnTo>
                    <a:lnTo>
                      <a:pt x="8" y="5"/>
                    </a:lnTo>
                    <a:lnTo>
                      <a:pt x="10" y="10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80" name="Line 504"/>
              <p:cNvSpPr>
                <a:spLocks noChangeShapeType="1"/>
              </p:cNvSpPr>
              <p:nvPr userDrawn="1"/>
            </p:nvSpPr>
            <p:spPr bwMode="gray">
              <a:xfrm flipH="1">
                <a:off x="3386" y="1230"/>
                <a:ext cx="150" cy="8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81" name="Freeform 505"/>
              <p:cNvSpPr>
                <a:spLocks/>
              </p:cNvSpPr>
              <p:nvPr userDrawn="1"/>
            </p:nvSpPr>
            <p:spPr bwMode="gray">
              <a:xfrm>
                <a:off x="3375" y="1300"/>
                <a:ext cx="11" cy="15"/>
              </a:xfrm>
              <a:custGeom>
                <a:avLst/>
                <a:gdLst>
                  <a:gd name="T0" fmla="*/ 11 w 11"/>
                  <a:gd name="T1" fmla="*/ 15 h 15"/>
                  <a:gd name="T2" fmla="*/ 11 w 11"/>
                  <a:gd name="T3" fmla="*/ 10 h 15"/>
                  <a:gd name="T4" fmla="*/ 9 w 11"/>
                  <a:gd name="T5" fmla="*/ 5 h 15"/>
                  <a:gd name="T6" fmla="*/ 5 w 11"/>
                  <a:gd name="T7" fmla="*/ 1 h 15"/>
                  <a:gd name="T8" fmla="*/ 0 w 11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11" y="15"/>
                    </a:moveTo>
                    <a:lnTo>
                      <a:pt x="11" y="10"/>
                    </a:lnTo>
                    <a:lnTo>
                      <a:pt x="9" y="5"/>
                    </a:lnTo>
                    <a:lnTo>
                      <a:pt x="5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82" name="Freeform 506"/>
              <p:cNvSpPr>
                <a:spLocks/>
              </p:cNvSpPr>
              <p:nvPr userDrawn="1"/>
            </p:nvSpPr>
            <p:spPr bwMode="gray">
              <a:xfrm>
                <a:off x="3431" y="2006"/>
                <a:ext cx="11" cy="9"/>
              </a:xfrm>
              <a:custGeom>
                <a:avLst/>
                <a:gdLst>
                  <a:gd name="T0" fmla="*/ 11 w 11"/>
                  <a:gd name="T1" fmla="*/ 0 h 9"/>
                  <a:gd name="T2" fmla="*/ 11 w 11"/>
                  <a:gd name="T3" fmla="*/ 4 h 9"/>
                  <a:gd name="T4" fmla="*/ 7 w 11"/>
                  <a:gd name="T5" fmla="*/ 7 h 9"/>
                  <a:gd name="T6" fmla="*/ 4 w 11"/>
                  <a:gd name="T7" fmla="*/ 9 h 9"/>
                  <a:gd name="T8" fmla="*/ 0 w 11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9">
                    <a:moveTo>
                      <a:pt x="11" y="0"/>
                    </a:moveTo>
                    <a:lnTo>
                      <a:pt x="11" y="4"/>
                    </a:lnTo>
                    <a:lnTo>
                      <a:pt x="7" y="7"/>
                    </a:lnTo>
                    <a:lnTo>
                      <a:pt x="4" y="9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83" name="Line 507"/>
              <p:cNvSpPr>
                <a:spLocks noChangeShapeType="1"/>
              </p:cNvSpPr>
              <p:nvPr userDrawn="1"/>
            </p:nvSpPr>
            <p:spPr bwMode="gray">
              <a:xfrm flipV="1">
                <a:off x="3365" y="1966"/>
                <a:ext cx="147" cy="9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84" name="Line 508"/>
              <p:cNvSpPr>
                <a:spLocks noChangeShapeType="1"/>
              </p:cNvSpPr>
              <p:nvPr userDrawn="1"/>
            </p:nvSpPr>
            <p:spPr bwMode="gray">
              <a:xfrm flipV="1">
                <a:off x="3368" y="1959"/>
                <a:ext cx="147" cy="9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85" name="Freeform 509"/>
              <p:cNvSpPr>
                <a:spLocks/>
              </p:cNvSpPr>
              <p:nvPr userDrawn="1"/>
            </p:nvSpPr>
            <p:spPr bwMode="gray">
              <a:xfrm>
                <a:off x="3503" y="1959"/>
                <a:ext cx="12" cy="9"/>
              </a:xfrm>
              <a:custGeom>
                <a:avLst/>
                <a:gdLst>
                  <a:gd name="T0" fmla="*/ 12 w 12"/>
                  <a:gd name="T1" fmla="*/ 0 h 9"/>
                  <a:gd name="T2" fmla="*/ 10 w 12"/>
                  <a:gd name="T3" fmla="*/ 5 h 9"/>
                  <a:gd name="T4" fmla="*/ 9 w 12"/>
                  <a:gd name="T5" fmla="*/ 7 h 9"/>
                  <a:gd name="T6" fmla="*/ 5 w 12"/>
                  <a:gd name="T7" fmla="*/ 9 h 9"/>
                  <a:gd name="T8" fmla="*/ 0 w 12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12" y="0"/>
                    </a:moveTo>
                    <a:lnTo>
                      <a:pt x="10" y="5"/>
                    </a:lnTo>
                    <a:lnTo>
                      <a:pt x="9" y="7"/>
                    </a:lnTo>
                    <a:lnTo>
                      <a:pt x="5" y="9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86" name="Line 510"/>
              <p:cNvSpPr>
                <a:spLocks noChangeShapeType="1"/>
              </p:cNvSpPr>
              <p:nvPr userDrawn="1"/>
            </p:nvSpPr>
            <p:spPr bwMode="gray">
              <a:xfrm flipH="1">
                <a:off x="3358" y="1968"/>
                <a:ext cx="145" cy="9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87" name="Freeform 511"/>
              <p:cNvSpPr>
                <a:spLocks/>
              </p:cNvSpPr>
              <p:nvPr userDrawn="1"/>
            </p:nvSpPr>
            <p:spPr bwMode="gray">
              <a:xfrm>
                <a:off x="3358" y="2053"/>
                <a:ext cx="10" cy="9"/>
              </a:xfrm>
              <a:custGeom>
                <a:avLst/>
                <a:gdLst>
                  <a:gd name="T0" fmla="*/ 0 w 10"/>
                  <a:gd name="T1" fmla="*/ 9 h 9"/>
                  <a:gd name="T2" fmla="*/ 3 w 10"/>
                  <a:gd name="T3" fmla="*/ 9 h 9"/>
                  <a:gd name="T4" fmla="*/ 7 w 10"/>
                  <a:gd name="T5" fmla="*/ 9 h 9"/>
                  <a:gd name="T6" fmla="*/ 10 w 10"/>
                  <a:gd name="T7" fmla="*/ 6 h 9"/>
                  <a:gd name="T8" fmla="*/ 10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0" y="9"/>
                    </a:moveTo>
                    <a:lnTo>
                      <a:pt x="3" y="9"/>
                    </a:lnTo>
                    <a:lnTo>
                      <a:pt x="7" y="9"/>
                    </a:lnTo>
                    <a:lnTo>
                      <a:pt x="10" y="6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88" name="Freeform 512"/>
              <p:cNvSpPr>
                <a:spLocks/>
              </p:cNvSpPr>
              <p:nvPr userDrawn="1"/>
            </p:nvSpPr>
            <p:spPr bwMode="gray">
              <a:xfrm>
                <a:off x="2377" y="1219"/>
                <a:ext cx="8" cy="16"/>
              </a:xfrm>
              <a:custGeom>
                <a:avLst/>
                <a:gdLst>
                  <a:gd name="T0" fmla="*/ 8 w 8"/>
                  <a:gd name="T1" fmla="*/ 0 h 16"/>
                  <a:gd name="T2" fmla="*/ 7 w 8"/>
                  <a:gd name="T3" fmla="*/ 5 h 16"/>
                  <a:gd name="T4" fmla="*/ 5 w 8"/>
                  <a:gd name="T5" fmla="*/ 9 h 16"/>
                  <a:gd name="T6" fmla="*/ 3 w 8"/>
                  <a:gd name="T7" fmla="*/ 14 h 16"/>
                  <a:gd name="T8" fmla="*/ 0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8" y="0"/>
                    </a:moveTo>
                    <a:lnTo>
                      <a:pt x="7" y="5"/>
                    </a:lnTo>
                    <a:lnTo>
                      <a:pt x="5" y="9"/>
                    </a:lnTo>
                    <a:lnTo>
                      <a:pt x="3" y="14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89" name="Line 513"/>
              <p:cNvSpPr>
                <a:spLocks noChangeShapeType="1"/>
              </p:cNvSpPr>
              <p:nvPr userDrawn="1"/>
            </p:nvSpPr>
            <p:spPr bwMode="gray">
              <a:xfrm flipH="1" flipV="1">
                <a:off x="2289" y="1196"/>
                <a:ext cx="124" cy="4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90" name="Line 514"/>
              <p:cNvSpPr>
                <a:spLocks noChangeShapeType="1"/>
              </p:cNvSpPr>
              <p:nvPr userDrawn="1"/>
            </p:nvSpPr>
            <p:spPr bwMode="gray">
              <a:xfrm flipH="1" flipV="1">
                <a:off x="2293" y="1188"/>
                <a:ext cx="133" cy="4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91" name="Freeform 515"/>
              <p:cNvSpPr>
                <a:spLocks/>
              </p:cNvSpPr>
              <p:nvPr userDrawn="1"/>
            </p:nvSpPr>
            <p:spPr bwMode="gray">
              <a:xfrm>
                <a:off x="2284" y="1188"/>
                <a:ext cx="9" cy="15"/>
              </a:xfrm>
              <a:custGeom>
                <a:avLst/>
                <a:gdLst>
                  <a:gd name="T0" fmla="*/ 9 w 9"/>
                  <a:gd name="T1" fmla="*/ 0 h 15"/>
                  <a:gd name="T2" fmla="*/ 7 w 9"/>
                  <a:gd name="T3" fmla="*/ 3 h 15"/>
                  <a:gd name="T4" fmla="*/ 5 w 9"/>
                  <a:gd name="T5" fmla="*/ 8 h 15"/>
                  <a:gd name="T6" fmla="*/ 3 w 9"/>
                  <a:gd name="T7" fmla="*/ 12 h 15"/>
                  <a:gd name="T8" fmla="*/ 0 w 9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lnTo>
                      <a:pt x="7" y="3"/>
                    </a:lnTo>
                    <a:lnTo>
                      <a:pt x="5" y="8"/>
                    </a:lnTo>
                    <a:lnTo>
                      <a:pt x="3" y="12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92" name="Line 516"/>
              <p:cNvSpPr>
                <a:spLocks noChangeShapeType="1"/>
              </p:cNvSpPr>
              <p:nvPr userDrawn="1"/>
            </p:nvSpPr>
            <p:spPr bwMode="gray">
              <a:xfrm>
                <a:off x="2284" y="1203"/>
                <a:ext cx="119" cy="4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93" name="Freeform 517"/>
              <p:cNvSpPr>
                <a:spLocks/>
              </p:cNvSpPr>
              <p:nvPr userDrawn="1"/>
            </p:nvSpPr>
            <p:spPr bwMode="gray">
              <a:xfrm>
                <a:off x="2286" y="1097"/>
                <a:ext cx="5" cy="8"/>
              </a:xfrm>
              <a:custGeom>
                <a:avLst/>
                <a:gdLst>
                  <a:gd name="T0" fmla="*/ 5 w 5"/>
                  <a:gd name="T1" fmla="*/ 8 h 8"/>
                  <a:gd name="T2" fmla="*/ 1 w 5"/>
                  <a:gd name="T3" fmla="*/ 7 h 8"/>
                  <a:gd name="T4" fmla="*/ 0 w 5"/>
                  <a:gd name="T5" fmla="*/ 5 h 8"/>
                  <a:gd name="T6" fmla="*/ 1 w 5"/>
                  <a:gd name="T7" fmla="*/ 3 h 8"/>
                  <a:gd name="T8" fmla="*/ 3 w 5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8">
                    <a:moveTo>
                      <a:pt x="5" y="8"/>
                    </a:moveTo>
                    <a:lnTo>
                      <a:pt x="1" y="7"/>
                    </a:lnTo>
                    <a:lnTo>
                      <a:pt x="0" y="5"/>
                    </a:lnTo>
                    <a:lnTo>
                      <a:pt x="1" y="3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94" name="Line 518"/>
              <p:cNvSpPr>
                <a:spLocks noChangeShapeType="1"/>
              </p:cNvSpPr>
              <p:nvPr userDrawn="1"/>
            </p:nvSpPr>
            <p:spPr bwMode="gray">
              <a:xfrm flipH="1" flipV="1">
                <a:off x="2282" y="960"/>
                <a:ext cx="5" cy="22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95" name="Line 519"/>
              <p:cNvSpPr>
                <a:spLocks noChangeShapeType="1"/>
              </p:cNvSpPr>
              <p:nvPr userDrawn="1"/>
            </p:nvSpPr>
            <p:spPr bwMode="gray">
              <a:xfrm flipH="1" flipV="1">
                <a:off x="2287" y="966"/>
                <a:ext cx="6" cy="22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96" name="Freeform 520"/>
              <p:cNvSpPr>
                <a:spLocks/>
              </p:cNvSpPr>
              <p:nvPr userDrawn="1"/>
            </p:nvSpPr>
            <p:spPr bwMode="gray">
              <a:xfrm>
                <a:off x="2284" y="957"/>
                <a:ext cx="3" cy="9"/>
              </a:xfrm>
              <a:custGeom>
                <a:avLst/>
                <a:gdLst>
                  <a:gd name="T0" fmla="*/ 3 w 3"/>
                  <a:gd name="T1" fmla="*/ 9 h 9"/>
                  <a:gd name="T2" fmla="*/ 0 w 3"/>
                  <a:gd name="T3" fmla="*/ 7 h 9"/>
                  <a:gd name="T4" fmla="*/ 0 w 3"/>
                  <a:gd name="T5" fmla="*/ 5 h 9"/>
                  <a:gd name="T6" fmla="*/ 0 w 3"/>
                  <a:gd name="T7" fmla="*/ 2 h 9"/>
                  <a:gd name="T8" fmla="*/ 2 w 3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9">
                    <a:moveTo>
                      <a:pt x="3" y="9"/>
                    </a:moveTo>
                    <a:lnTo>
                      <a:pt x="0" y="7"/>
                    </a:lnTo>
                    <a:lnTo>
                      <a:pt x="0" y="5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97" name="Line 521"/>
              <p:cNvSpPr>
                <a:spLocks noChangeShapeType="1"/>
              </p:cNvSpPr>
              <p:nvPr userDrawn="1"/>
            </p:nvSpPr>
            <p:spPr bwMode="gray">
              <a:xfrm>
                <a:off x="2286" y="957"/>
                <a:ext cx="5" cy="23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98" name="Freeform 522"/>
              <p:cNvSpPr>
                <a:spLocks/>
              </p:cNvSpPr>
              <p:nvPr userDrawn="1"/>
            </p:nvSpPr>
            <p:spPr bwMode="gray">
              <a:xfrm>
                <a:off x="2287" y="1188"/>
                <a:ext cx="6" cy="3"/>
              </a:xfrm>
              <a:custGeom>
                <a:avLst/>
                <a:gdLst>
                  <a:gd name="T0" fmla="*/ 6 w 6"/>
                  <a:gd name="T1" fmla="*/ 0 h 3"/>
                  <a:gd name="T2" fmla="*/ 2 w 6"/>
                  <a:gd name="T3" fmla="*/ 0 h 3"/>
                  <a:gd name="T4" fmla="*/ 0 w 6"/>
                  <a:gd name="T5" fmla="*/ 1 h 3"/>
                  <a:gd name="T6" fmla="*/ 0 w 6"/>
                  <a:gd name="T7" fmla="*/ 1 h 3"/>
                  <a:gd name="T8" fmla="*/ 0 w 6"/>
                  <a:gd name="T9" fmla="*/ 3 h 3"/>
                  <a:gd name="T10" fmla="*/ 2 w 6"/>
                  <a:gd name="T11" fmla="*/ 3 h 3"/>
                  <a:gd name="T12" fmla="*/ 4 w 6"/>
                  <a:gd name="T1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3">
                    <a:moveTo>
                      <a:pt x="6" y="0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4" y="3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099" name="Freeform 523"/>
              <p:cNvSpPr>
                <a:spLocks/>
              </p:cNvSpPr>
              <p:nvPr userDrawn="1"/>
            </p:nvSpPr>
            <p:spPr bwMode="gray">
              <a:xfrm>
                <a:off x="2380" y="978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2 w 9"/>
                  <a:gd name="T3" fmla="*/ 12 h 17"/>
                  <a:gd name="T4" fmla="*/ 4 w 9"/>
                  <a:gd name="T5" fmla="*/ 7 h 17"/>
                  <a:gd name="T6" fmla="*/ 5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2" y="12"/>
                    </a:lnTo>
                    <a:lnTo>
                      <a:pt x="4" y="7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00" name="Line 524"/>
              <p:cNvSpPr>
                <a:spLocks noChangeShapeType="1"/>
              </p:cNvSpPr>
              <p:nvPr userDrawn="1"/>
            </p:nvSpPr>
            <p:spPr bwMode="gray">
              <a:xfrm>
                <a:off x="2289" y="955"/>
                <a:ext cx="189" cy="6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01" name="Line 525"/>
              <p:cNvSpPr>
                <a:spLocks noChangeShapeType="1"/>
              </p:cNvSpPr>
              <p:nvPr userDrawn="1"/>
            </p:nvSpPr>
            <p:spPr bwMode="gray">
              <a:xfrm>
                <a:off x="2287" y="966"/>
                <a:ext cx="188" cy="6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02" name="Freeform 526"/>
              <p:cNvSpPr>
                <a:spLocks/>
              </p:cNvSpPr>
              <p:nvPr userDrawn="1"/>
            </p:nvSpPr>
            <p:spPr bwMode="gray">
              <a:xfrm>
                <a:off x="2475" y="1009"/>
                <a:ext cx="8" cy="18"/>
              </a:xfrm>
              <a:custGeom>
                <a:avLst/>
                <a:gdLst>
                  <a:gd name="T0" fmla="*/ 0 w 8"/>
                  <a:gd name="T1" fmla="*/ 18 h 18"/>
                  <a:gd name="T2" fmla="*/ 1 w 8"/>
                  <a:gd name="T3" fmla="*/ 13 h 18"/>
                  <a:gd name="T4" fmla="*/ 3 w 8"/>
                  <a:gd name="T5" fmla="*/ 7 h 18"/>
                  <a:gd name="T6" fmla="*/ 5 w 8"/>
                  <a:gd name="T7" fmla="*/ 4 h 18"/>
                  <a:gd name="T8" fmla="*/ 8 w 8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8">
                    <a:moveTo>
                      <a:pt x="0" y="18"/>
                    </a:moveTo>
                    <a:lnTo>
                      <a:pt x="1" y="13"/>
                    </a:lnTo>
                    <a:lnTo>
                      <a:pt x="3" y="7"/>
                    </a:lnTo>
                    <a:lnTo>
                      <a:pt x="5" y="4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03" name="Line 527"/>
              <p:cNvSpPr>
                <a:spLocks noChangeShapeType="1"/>
              </p:cNvSpPr>
              <p:nvPr userDrawn="1"/>
            </p:nvSpPr>
            <p:spPr bwMode="gray">
              <a:xfrm flipH="1" flipV="1">
                <a:off x="2296" y="948"/>
                <a:ext cx="187" cy="6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04" name="Freeform 528"/>
              <p:cNvSpPr>
                <a:spLocks/>
              </p:cNvSpPr>
              <p:nvPr userDrawn="1"/>
            </p:nvSpPr>
            <p:spPr bwMode="gray">
              <a:xfrm>
                <a:off x="2287" y="948"/>
                <a:ext cx="9" cy="18"/>
              </a:xfrm>
              <a:custGeom>
                <a:avLst/>
                <a:gdLst>
                  <a:gd name="T0" fmla="*/ 9 w 9"/>
                  <a:gd name="T1" fmla="*/ 0 h 18"/>
                  <a:gd name="T2" fmla="*/ 6 w 9"/>
                  <a:gd name="T3" fmla="*/ 4 h 18"/>
                  <a:gd name="T4" fmla="*/ 2 w 9"/>
                  <a:gd name="T5" fmla="*/ 7 h 18"/>
                  <a:gd name="T6" fmla="*/ 0 w 9"/>
                  <a:gd name="T7" fmla="*/ 12 h 18"/>
                  <a:gd name="T8" fmla="*/ 0 w 9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9" y="0"/>
                    </a:moveTo>
                    <a:lnTo>
                      <a:pt x="6" y="4"/>
                    </a:lnTo>
                    <a:lnTo>
                      <a:pt x="2" y="7"/>
                    </a:lnTo>
                    <a:lnTo>
                      <a:pt x="0" y="12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05" name="Freeform 529"/>
              <p:cNvSpPr>
                <a:spLocks/>
              </p:cNvSpPr>
              <p:nvPr userDrawn="1"/>
            </p:nvSpPr>
            <p:spPr bwMode="gray">
              <a:xfrm>
                <a:off x="2476" y="1167"/>
                <a:ext cx="20" cy="1"/>
              </a:xfrm>
              <a:custGeom>
                <a:avLst/>
                <a:gdLst>
                  <a:gd name="T0" fmla="*/ 0 w 20"/>
                  <a:gd name="T1" fmla="*/ 1 h 1"/>
                  <a:gd name="T2" fmla="*/ 6 w 20"/>
                  <a:gd name="T3" fmla="*/ 1 h 1"/>
                  <a:gd name="T4" fmla="*/ 11 w 20"/>
                  <a:gd name="T5" fmla="*/ 1 h 1"/>
                  <a:gd name="T6" fmla="*/ 16 w 20"/>
                  <a:gd name="T7" fmla="*/ 1 h 1"/>
                  <a:gd name="T8" fmla="*/ 20 w 20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">
                    <a:moveTo>
                      <a:pt x="0" y="1"/>
                    </a:moveTo>
                    <a:lnTo>
                      <a:pt x="6" y="1"/>
                    </a:lnTo>
                    <a:lnTo>
                      <a:pt x="11" y="1"/>
                    </a:lnTo>
                    <a:lnTo>
                      <a:pt x="16" y="1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06" name="Line 530"/>
              <p:cNvSpPr>
                <a:spLocks noChangeShapeType="1"/>
              </p:cNvSpPr>
              <p:nvPr userDrawn="1"/>
            </p:nvSpPr>
            <p:spPr bwMode="gray">
              <a:xfrm>
                <a:off x="2485" y="1027"/>
                <a:ext cx="4" cy="1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07" name="Line 531"/>
              <p:cNvSpPr>
                <a:spLocks noChangeShapeType="1"/>
              </p:cNvSpPr>
              <p:nvPr userDrawn="1"/>
            </p:nvSpPr>
            <p:spPr bwMode="gray">
              <a:xfrm>
                <a:off x="2475" y="1027"/>
                <a:ext cx="3" cy="18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08" name="Line 532"/>
              <p:cNvSpPr>
                <a:spLocks noChangeShapeType="1"/>
              </p:cNvSpPr>
              <p:nvPr userDrawn="1"/>
            </p:nvSpPr>
            <p:spPr bwMode="gray">
              <a:xfrm flipH="1" flipV="1">
                <a:off x="2494" y="1025"/>
                <a:ext cx="3" cy="17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09" name="Freeform 533"/>
              <p:cNvSpPr>
                <a:spLocks/>
              </p:cNvSpPr>
              <p:nvPr userDrawn="1"/>
            </p:nvSpPr>
            <p:spPr bwMode="gray">
              <a:xfrm>
                <a:off x="2475" y="1025"/>
                <a:ext cx="19" cy="2"/>
              </a:xfrm>
              <a:custGeom>
                <a:avLst/>
                <a:gdLst>
                  <a:gd name="T0" fmla="*/ 0 w 19"/>
                  <a:gd name="T1" fmla="*/ 2 h 2"/>
                  <a:gd name="T2" fmla="*/ 7 w 19"/>
                  <a:gd name="T3" fmla="*/ 2 h 2"/>
                  <a:gd name="T4" fmla="*/ 14 w 19"/>
                  <a:gd name="T5" fmla="*/ 2 h 2"/>
                  <a:gd name="T6" fmla="*/ 19 w 19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">
                    <a:moveTo>
                      <a:pt x="0" y="2"/>
                    </a:moveTo>
                    <a:lnTo>
                      <a:pt x="7" y="2"/>
                    </a:lnTo>
                    <a:lnTo>
                      <a:pt x="14" y="2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10" name="Freeform 534"/>
              <p:cNvSpPr>
                <a:spLocks/>
              </p:cNvSpPr>
              <p:nvPr userDrawn="1"/>
            </p:nvSpPr>
            <p:spPr bwMode="gray">
              <a:xfrm>
                <a:off x="2443" y="880"/>
                <a:ext cx="19" cy="2"/>
              </a:xfrm>
              <a:custGeom>
                <a:avLst/>
                <a:gdLst>
                  <a:gd name="T0" fmla="*/ 19 w 19"/>
                  <a:gd name="T1" fmla="*/ 2 h 2"/>
                  <a:gd name="T2" fmla="*/ 12 w 19"/>
                  <a:gd name="T3" fmla="*/ 0 h 2"/>
                  <a:gd name="T4" fmla="*/ 5 w 19"/>
                  <a:gd name="T5" fmla="*/ 0 h 2"/>
                  <a:gd name="T6" fmla="*/ 0 w 19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">
                    <a:moveTo>
                      <a:pt x="19" y="2"/>
                    </a:moveTo>
                    <a:lnTo>
                      <a:pt x="12" y="0"/>
                    </a:lnTo>
                    <a:lnTo>
                      <a:pt x="5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11" name="Line 535"/>
              <p:cNvSpPr>
                <a:spLocks noChangeShapeType="1"/>
              </p:cNvSpPr>
              <p:nvPr userDrawn="1"/>
            </p:nvSpPr>
            <p:spPr bwMode="gray">
              <a:xfrm>
                <a:off x="2459" y="873"/>
                <a:ext cx="31" cy="1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12" name="Line 536"/>
              <p:cNvSpPr>
                <a:spLocks noChangeShapeType="1"/>
              </p:cNvSpPr>
              <p:nvPr userDrawn="1"/>
            </p:nvSpPr>
            <p:spPr bwMode="gray">
              <a:xfrm>
                <a:off x="2462" y="882"/>
                <a:ext cx="28" cy="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13" name="Line 537"/>
              <p:cNvSpPr>
                <a:spLocks noChangeShapeType="1"/>
              </p:cNvSpPr>
              <p:nvPr userDrawn="1"/>
            </p:nvSpPr>
            <p:spPr bwMode="gray">
              <a:xfrm flipH="1" flipV="1">
                <a:off x="2454" y="873"/>
                <a:ext cx="36" cy="1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14" name="Freeform 538"/>
              <p:cNvSpPr>
                <a:spLocks/>
              </p:cNvSpPr>
              <p:nvPr userDrawn="1"/>
            </p:nvSpPr>
            <p:spPr bwMode="gray">
              <a:xfrm>
                <a:off x="2454" y="873"/>
                <a:ext cx="8" cy="9"/>
              </a:xfrm>
              <a:custGeom>
                <a:avLst/>
                <a:gdLst>
                  <a:gd name="T0" fmla="*/ 0 w 8"/>
                  <a:gd name="T1" fmla="*/ 0 h 9"/>
                  <a:gd name="T2" fmla="*/ 3 w 8"/>
                  <a:gd name="T3" fmla="*/ 0 h 9"/>
                  <a:gd name="T4" fmla="*/ 5 w 8"/>
                  <a:gd name="T5" fmla="*/ 0 h 9"/>
                  <a:gd name="T6" fmla="*/ 7 w 8"/>
                  <a:gd name="T7" fmla="*/ 2 h 9"/>
                  <a:gd name="T8" fmla="*/ 7 w 8"/>
                  <a:gd name="T9" fmla="*/ 5 h 9"/>
                  <a:gd name="T10" fmla="*/ 8 w 8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9">
                    <a:moveTo>
                      <a:pt x="0" y="0"/>
                    </a:move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5"/>
                    </a:lnTo>
                    <a:lnTo>
                      <a:pt x="8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15" name="Freeform 539"/>
              <p:cNvSpPr>
                <a:spLocks/>
              </p:cNvSpPr>
              <p:nvPr userDrawn="1"/>
            </p:nvSpPr>
            <p:spPr bwMode="gray">
              <a:xfrm>
                <a:off x="2364" y="910"/>
                <a:ext cx="11" cy="10"/>
              </a:xfrm>
              <a:custGeom>
                <a:avLst/>
                <a:gdLst>
                  <a:gd name="T0" fmla="*/ 0 w 11"/>
                  <a:gd name="T1" fmla="*/ 10 h 10"/>
                  <a:gd name="T2" fmla="*/ 2 w 11"/>
                  <a:gd name="T3" fmla="*/ 5 h 10"/>
                  <a:gd name="T4" fmla="*/ 4 w 11"/>
                  <a:gd name="T5" fmla="*/ 1 h 10"/>
                  <a:gd name="T6" fmla="*/ 6 w 11"/>
                  <a:gd name="T7" fmla="*/ 0 h 10"/>
                  <a:gd name="T8" fmla="*/ 9 w 11"/>
                  <a:gd name="T9" fmla="*/ 0 h 10"/>
                  <a:gd name="T10" fmla="*/ 11 w 11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10">
                    <a:moveTo>
                      <a:pt x="0" y="10"/>
                    </a:moveTo>
                    <a:lnTo>
                      <a:pt x="2" y="5"/>
                    </a:lnTo>
                    <a:lnTo>
                      <a:pt x="4" y="1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16" name="Line 540"/>
              <p:cNvSpPr>
                <a:spLocks noChangeShapeType="1"/>
              </p:cNvSpPr>
              <p:nvPr userDrawn="1"/>
            </p:nvSpPr>
            <p:spPr bwMode="gray">
              <a:xfrm flipV="1">
                <a:off x="2289" y="875"/>
                <a:ext cx="158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17" name="Line 541"/>
              <p:cNvSpPr>
                <a:spLocks noChangeShapeType="1"/>
              </p:cNvSpPr>
              <p:nvPr userDrawn="1"/>
            </p:nvSpPr>
            <p:spPr bwMode="gray">
              <a:xfrm flipV="1">
                <a:off x="2286" y="882"/>
                <a:ext cx="157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18" name="Freeform 542"/>
              <p:cNvSpPr>
                <a:spLocks/>
              </p:cNvSpPr>
              <p:nvPr userDrawn="1"/>
            </p:nvSpPr>
            <p:spPr bwMode="gray">
              <a:xfrm>
                <a:off x="2443" y="873"/>
                <a:ext cx="11" cy="9"/>
              </a:xfrm>
              <a:custGeom>
                <a:avLst/>
                <a:gdLst>
                  <a:gd name="T0" fmla="*/ 0 w 11"/>
                  <a:gd name="T1" fmla="*/ 9 h 9"/>
                  <a:gd name="T2" fmla="*/ 0 w 11"/>
                  <a:gd name="T3" fmla="*/ 5 h 9"/>
                  <a:gd name="T4" fmla="*/ 2 w 11"/>
                  <a:gd name="T5" fmla="*/ 3 h 9"/>
                  <a:gd name="T6" fmla="*/ 4 w 11"/>
                  <a:gd name="T7" fmla="*/ 0 h 9"/>
                  <a:gd name="T8" fmla="*/ 7 w 11"/>
                  <a:gd name="T9" fmla="*/ 0 h 9"/>
                  <a:gd name="T10" fmla="*/ 11 w 11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9">
                    <a:moveTo>
                      <a:pt x="0" y="9"/>
                    </a:moveTo>
                    <a:lnTo>
                      <a:pt x="0" y="5"/>
                    </a:lnTo>
                    <a:lnTo>
                      <a:pt x="2" y="3"/>
                    </a:lnTo>
                    <a:lnTo>
                      <a:pt x="4" y="0"/>
                    </a:lnTo>
                    <a:lnTo>
                      <a:pt x="7" y="0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19" name="Line 543"/>
              <p:cNvSpPr>
                <a:spLocks noChangeShapeType="1"/>
              </p:cNvSpPr>
              <p:nvPr userDrawn="1"/>
            </p:nvSpPr>
            <p:spPr bwMode="gray">
              <a:xfrm flipH="1">
                <a:off x="2296" y="873"/>
                <a:ext cx="158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20" name="Freeform 544"/>
              <p:cNvSpPr>
                <a:spLocks/>
              </p:cNvSpPr>
              <p:nvPr userDrawn="1"/>
            </p:nvSpPr>
            <p:spPr bwMode="gray">
              <a:xfrm>
                <a:off x="2286" y="948"/>
                <a:ext cx="10" cy="9"/>
              </a:xfrm>
              <a:custGeom>
                <a:avLst/>
                <a:gdLst>
                  <a:gd name="T0" fmla="*/ 10 w 10"/>
                  <a:gd name="T1" fmla="*/ 0 h 9"/>
                  <a:gd name="T2" fmla="*/ 7 w 10"/>
                  <a:gd name="T3" fmla="*/ 0 h 9"/>
                  <a:gd name="T4" fmla="*/ 5 w 10"/>
                  <a:gd name="T5" fmla="*/ 0 h 9"/>
                  <a:gd name="T6" fmla="*/ 3 w 10"/>
                  <a:gd name="T7" fmla="*/ 2 h 9"/>
                  <a:gd name="T8" fmla="*/ 0 w 10"/>
                  <a:gd name="T9" fmla="*/ 5 h 9"/>
                  <a:gd name="T10" fmla="*/ 0 w 10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10" y="0"/>
                    </a:moveTo>
                    <a:lnTo>
                      <a:pt x="7" y="0"/>
                    </a:lnTo>
                    <a:lnTo>
                      <a:pt x="5" y="0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21" name="Freeform 545"/>
              <p:cNvSpPr>
                <a:spLocks/>
              </p:cNvSpPr>
              <p:nvPr userDrawn="1"/>
            </p:nvSpPr>
            <p:spPr bwMode="gray">
              <a:xfrm>
                <a:off x="2483" y="1001"/>
                <a:ext cx="11" cy="8"/>
              </a:xfrm>
              <a:custGeom>
                <a:avLst/>
                <a:gdLst>
                  <a:gd name="T0" fmla="*/ 0 w 11"/>
                  <a:gd name="T1" fmla="*/ 8 h 8"/>
                  <a:gd name="T2" fmla="*/ 4 w 11"/>
                  <a:gd name="T3" fmla="*/ 8 h 8"/>
                  <a:gd name="T4" fmla="*/ 7 w 11"/>
                  <a:gd name="T5" fmla="*/ 8 h 8"/>
                  <a:gd name="T6" fmla="*/ 9 w 11"/>
                  <a:gd name="T7" fmla="*/ 5 h 8"/>
                  <a:gd name="T8" fmla="*/ 11 w 11"/>
                  <a:gd name="T9" fmla="*/ 3 h 8"/>
                  <a:gd name="T10" fmla="*/ 11 w 11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8">
                    <a:moveTo>
                      <a:pt x="0" y="8"/>
                    </a:moveTo>
                    <a:lnTo>
                      <a:pt x="4" y="8"/>
                    </a:lnTo>
                    <a:lnTo>
                      <a:pt x="7" y="8"/>
                    </a:lnTo>
                    <a:lnTo>
                      <a:pt x="9" y="5"/>
                    </a:lnTo>
                    <a:lnTo>
                      <a:pt x="11" y="3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22" name="Line 546"/>
              <p:cNvSpPr>
                <a:spLocks noChangeShapeType="1"/>
              </p:cNvSpPr>
              <p:nvPr userDrawn="1"/>
            </p:nvSpPr>
            <p:spPr bwMode="gray">
              <a:xfrm flipH="1">
                <a:off x="2494" y="1018"/>
                <a:ext cx="14" cy="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23" name="Freeform 547"/>
              <p:cNvSpPr>
                <a:spLocks/>
              </p:cNvSpPr>
              <p:nvPr userDrawn="1"/>
            </p:nvSpPr>
            <p:spPr bwMode="gray">
              <a:xfrm>
                <a:off x="2494" y="1016"/>
                <a:ext cx="10" cy="9"/>
              </a:xfrm>
              <a:custGeom>
                <a:avLst/>
                <a:gdLst>
                  <a:gd name="T0" fmla="*/ 0 w 10"/>
                  <a:gd name="T1" fmla="*/ 9 h 9"/>
                  <a:gd name="T2" fmla="*/ 2 w 10"/>
                  <a:gd name="T3" fmla="*/ 6 h 9"/>
                  <a:gd name="T4" fmla="*/ 2 w 10"/>
                  <a:gd name="T5" fmla="*/ 2 h 9"/>
                  <a:gd name="T6" fmla="*/ 5 w 10"/>
                  <a:gd name="T7" fmla="*/ 0 h 9"/>
                  <a:gd name="T8" fmla="*/ 7 w 10"/>
                  <a:gd name="T9" fmla="*/ 0 h 9"/>
                  <a:gd name="T10" fmla="*/ 10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0" y="9"/>
                    </a:moveTo>
                    <a:lnTo>
                      <a:pt x="2" y="6"/>
                    </a:lnTo>
                    <a:lnTo>
                      <a:pt x="2" y="2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24" name="Freeform 548"/>
              <p:cNvSpPr>
                <a:spLocks/>
              </p:cNvSpPr>
              <p:nvPr userDrawn="1"/>
            </p:nvSpPr>
            <p:spPr bwMode="gray">
              <a:xfrm>
                <a:off x="2906" y="2029"/>
                <a:ext cx="20" cy="3"/>
              </a:xfrm>
              <a:custGeom>
                <a:avLst/>
                <a:gdLst>
                  <a:gd name="T0" fmla="*/ 20 w 20"/>
                  <a:gd name="T1" fmla="*/ 2 h 3"/>
                  <a:gd name="T2" fmla="*/ 16 w 20"/>
                  <a:gd name="T3" fmla="*/ 0 h 3"/>
                  <a:gd name="T4" fmla="*/ 11 w 20"/>
                  <a:gd name="T5" fmla="*/ 0 h 3"/>
                  <a:gd name="T6" fmla="*/ 6 w 20"/>
                  <a:gd name="T7" fmla="*/ 2 h 3"/>
                  <a:gd name="T8" fmla="*/ 0 w 20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">
                    <a:moveTo>
                      <a:pt x="20" y="2"/>
                    </a:moveTo>
                    <a:lnTo>
                      <a:pt x="16" y="0"/>
                    </a:lnTo>
                    <a:lnTo>
                      <a:pt x="11" y="0"/>
                    </a:lnTo>
                    <a:lnTo>
                      <a:pt x="6" y="2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25" name="Line 549"/>
              <p:cNvSpPr>
                <a:spLocks noChangeShapeType="1"/>
              </p:cNvSpPr>
              <p:nvPr userDrawn="1"/>
            </p:nvSpPr>
            <p:spPr bwMode="gray">
              <a:xfrm flipV="1">
                <a:off x="2915" y="1920"/>
                <a:ext cx="2" cy="21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26" name="Line 550"/>
              <p:cNvSpPr>
                <a:spLocks noChangeShapeType="1"/>
              </p:cNvSpPr>
              <p:nvPr userDrawn="1"/>
            </p:nvSpPr>
            <p:spPr bwMode="gray">
              <a:xfrm flipV="1">
                <a:off x="2926" y="1922"/>
                <a:ext cx="1" cy="21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27" name="Freeform 551"/>
              <p:cNvSpPr>
                <a:spLocks/>
              </p:cNvSpPr>
              <p:nvPr userDrawn="1"/>
            </p:nvSpPr>
            <p:spPr bwMode="gray">
              <a:xfrm>
                <a:off x="2908" y="1920"/>
                <a:ext cx="19" cy="4"/>
              </a:xfrm>
              <a:custGeom>
                <a:avLst/>
                <a:gdLst>
                  <a:gd name="T0" fmla="*/ 19 w 19"/>
                  <a:gd name="T1" fmla="*/ 2 h 4"/>
                  <a:gd name="T2" fmla="*/ 14 w 19"/>
                  <a:gd name="T3" fmla="*/ 0 h 4"/>
                  <a:gd name="T4" fmla="*/ 9 w 19"/>
                  <a:gd name="T5" fmla="*/ 0 h 4"/>
                  <a:gd name="T6" fmla="*/ 4 w 19"/>
                  <a:gd name="T7" fmla="*/ 2 h 4"/>
                  <a:gd name="T8" fmla="*/ 0 w 19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2"/>
                    </a:moveTo>
                    <a:lnTo>
                      <a:pt x="14" y="0"/>
                    </a:lnTo>
                    <a:lnTo>
                      <a:pt x="9" y="0"/>
                    </a:lnTo>
                    <a:lnTo>
                      <a:pt x="4" y="2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28" name="Line 552"/>
              <p:cNvSpPr>
                <a:spLocks noChangeShapeType="1"/>
              </p:cNvSpPr>
              <p:nvPr userDrawn="1"/>
            </p:nvSpPr>
            <p:spPr bwMode="gray">
              <a:xfrm flipH="1">
                <a:off x="2906" y="1924"/>
                <a:ext cx="2" cy="21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29" name="Freeform 553"/>
              <p:cNvSpPr>
                <a:spLocks/>
              </p:cNvSpPr>
              <p:nvPr userDrawn="1"/>
            </p:nvSpPr>
            <p:spPr bwMode="gray">
              <a:xfrm>
                <a:off x="2906" y="2136"/>
                <a:ext cx="20" cy="3"/>
              </a:xfrm>
              <a:custGeom>
                <a:avLst/>
                <a:gdLst>
                  <a:gd name="T0" fmla="*/ 20 w 20"/>
                  <a:gd name="T1" fmla="*/ 1 h 3"/>
                  <a:gd name="T2" fmla="*/ 14 w 20"/>
                  <a:gd name="T3" fmla="*/ 1 h 3"/>
                  <a:gd name="T4" fmla="*/ 11 w 20"/>
                  <a:gd name="T5" fmla="*/ 0 h 3"/>
                  <a:gd name="T6" fmla="*/ 6 w 20"/>
                  <a:gd name="T7" fmla="*/ 1 h 3"/>
                  <a:gd name="T8" fmla="*/ 0 w 20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">
                    <a:moveTo>
                      <a:pt x="20" y="1"/>
                    </a:moveTo>
                    <a:lnTo>
                      <a:pt x="14" y="1"/>
                    </a:lnTo>
                    <a:lnTo>
                      <a:pt x="11" y="0"/>
                    </a:lnTo>
                    <a:lnTo>
                      <a:pt x="6" y="1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30" name="Freeform 554"/>
              <p:cNvSpPr>
                <a:spLocks/>
              </p:cNvSpPr>
              <p:nvPr userDrawn="1"/>
            </p:nvSpPr>
            <p:spPr bwMode="gray">
              <a:xfrm>
                <a:off x="2999" y="1933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0 w 9"/>
                  <a:gd name="T3" fmla="*/ 12 h 17"/>
                  <a:gd name="T4" fmla="*/ 2 w 9"/>
                  <a:gd name="T5" fmla="*/ 7 h 17"/>
                  <a:gd name="T6" fmla="*/ 5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0" y="12"/>
                    </a:lnTo>
                    <a:lnTo>
                      <a:pt x="2" y="7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31" name="Line 555"/>
              <p:cNvSpPr>
                <a:spLocks noChangeShapeType="1"/>
              </p:cNvSpPr>
              <p:nvPr userDrawn="1"/>
            </p:nvSpPr>
            <p:spPr bwMode="gray">
              <a:xfrm>
                <a:off x="2924" y="1910"/>
                <a:ext cx="203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32" name="Line 556"/>
              <p:cNvSpPr>
                <a:spLocks noChangeShapeType="1"/>
              </p:cNvSpPr>
              <p:nvPr userDrawn="1"/>
            </p:nvSpPr>
            <p:spPr bwMode="gray">
              <a:xfrm>
                <a:off x="2927" y="1922"/>
                <a:ext cx="196" cy="7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33" name="Freeform 557"/>
              <p:cNvSpPr>
                <a:spLocks/>
              </p:cNvSpPr>
              <p:nvPr userDrawn="1"/>
            </p:nvSpPr>
            <p:spPr bwMode="gray">
              <a:xfrm>
                <a:off x="3123" y="1978"/>
                <a:ext cx="9" cy="18"/>
              </a:xfrm>
              <a:custGeom>
                <a:avLst/>
                <a:gdLst>
                  <a:gd name="T0" fmla="*/ 0 w 9"/>
                  <a:gd name="T1" fmla="*/ 18 h 18"/>
                  <a:gd name="T2" fmla="*/ 2 w 9"/>
                  <a:gd name="T3" fmla="*/ 12 h 18"/>
                  <a:gd name="T4" fmla="*/ 4 w 9"/>
                  <a:gd name="T5" fmla="*/ 9 h 18"/>
                  <a:gd name="T6" fmla="*/ 6 w 9"/>
                  <a:gd name="T7" fmla="*/ 4 h 18"/>
                  <a:gd name="T8" fmla="*/ 9 w 9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0" y="18"/>
                    </a:moveTo>
                    <a:lnTo>
                      <a:pt x="2" y="12"/>
                    </a:lnTo>
                    <a:lnTo>
                      <a:pt x="4" y="9"/>
                    </a:lnTo>
                    <a:lnTo>
                      <a:pt x="6" y="4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34" name="Line 558"/>
              <p:cNvSpPr>
                <a:spLocks noChangeShapeType="1"/>
              </p:cNvSpPr>
              <p:nvPr userDrawn="1"/>
            </p:nvSpPr>
            <p:spPr bwMode="gray">
              <a:xfrm flipH="1" flipV="1">
                <a:off x="2924" y="1901"/>
                <a:ext cx="208" cy="7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35" name="Freeform 559"/>
              <p:cNvSpPr>
                <a:spLocks/>
              </p:cNvSpPr>
              <p:nvPr userDrawn="1"/>
            </p:nvSpPr>
            <p:spPr bwMode="gray">
              <a:xfrm>
                <a:off x="2924" y="1901"/>
                <a:ext cx="3" cy="21"/>
              </a:xfrm>
              <a:custGeom>
                <a:avLst/>
                <a:gdLst>
                  <a:gd name="T0" fmla="*/ 3 w 3"/>
                  <a:gd name="T1" fmla="*/ 21 h 21"/>
                  <a:gd name="T2" fmla="*/ 0 w 3"/>
                  <a:gd name="T3" fmla="*/ 14 h 21"/>
                  <a:gd name="T4" fmla="*/ 0 w 3"/>
                  <a:gd name="T5" fmla="*/ 7 h 21"/>
                  <a:gd name="T6" fmla="*/ 0 w 3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1">
                    <a:moveTo>
                      <a:pt x="3" y="21"/>
                    </a:moveTo>
                    <a:lnTo>
                      <a:pt x="0" y="14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36" name="Freeform 560"/>
              <p:cNvSpPr>
                <a:spLocks/>
              </p:cNvSpPr>
              <p:nvPr userDrawn="1"/>
            </p:nvSpPr>
            <p:spPr bwMode="gray">
              <a:xfrm>
                <a:off x="3122" y="2104"/>
                <a:ext cx="21" cy="2"/>
              </a:xfrm>
              <a:custGeom>
                <a:avLst/>
                <a:gdLst>
                  <a:gd name="T0" fmla="*/ 0 w 21"/>
                  <a:gd name="T1" fmla="*/ 2 h 2"/>
                  <a:gd name="T2" fmla="*/ 5 w 21"/>
                  <a:gd name="T3" fmla="*/ 2 h 2"/>
                  <a:gd name="T4" fmla="*/ 10 w 21"/>
                  <a:gd name="T5" fmla="*/ 2 h 2"/>
                  <a:gd name="T6" fmla="*/ 15 w 21"/>
                  <a:gd name="T7" fmla="*/ 2 h 2"/>
                  <a:gd name="T8" fmla="*/ 21 w 21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">
                    <a:moveTo>
                      <a:pt x="0" y="2"/>
                    </a:moveTo>
                    <a:lnTo>
                      <a:pt x="5" y="2"/>
                    </a:lnTo>
                    <a:lnTo>
                      <a:pt x="10" y="2"/>
                    </a:lnTo>
                    <a:lnTo>
                      <a:pt x="15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37" name="Line 561"/>
              <p:cNvSpPr>
                <a:spLocks noChangeShapeType="1"/>
              </p:cNvSpPr>
              <p:nvPr userDrawn="1"/>
            </p:nvSpPr>
            <p:spPr bwMode="gray">
              <a:xfrm flipH="1">
                <a:off x="3130" y="1997"/>
                <a:ext cx="4" cy="21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38" name="Line 562"/>
              <p:cNvSpPr>
                <a:spLocks noChangeShapeType="1"/>
              </p:cNvSpPr>
              <p:nvPr userDrawn="1"/>
            </p:nvSpPr>
            <p:spPr bwMode="gray">
              <a:xfrm flipH="1">
                <a:off x="3122" y="1996"/>
                <a:ext cx="1" cy="21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39" name="Freeform 563"/>
              <p:cNvSpPr>
                <a:spLocks/>
              </p:cNvSpPr>
              <p:nvPr userDrawn="1"/>
            </p:nvSpPr>
            <p:spPr bwMode="gray">
              <a:xfrm>
                <a:off x="3122" y="2213"/>
                <a:ext cx="19" cy="3"/>
              </a:xfrm>
              <a:custGeom>
                <a:avLst/>
                <a:gdLst>
                  <a:gd name="T0" fmla="*/ 0 w 19"/>
                  <a:gd name="T1" fmla="*/ 0 h 3"/>
                  <a:gd name="T2" fmla="*/ 3 w 19"/>
                  <a:gd name="T3" fmla="*/ 1 h 3"/>
                  <a:gd name="T4" fmla="*/ 8 w 19"/>
                  <a:gd name="T5" fmla="*/ 3 h 3"/>
                  <a:gd name="T6" fmla="*/ 14 w 19"/>
                  <a:gd name="T7" fmla="*/ 1 h 3"/>
                  <a:gd name="T8" fmla="*/ 19 w 1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0" y="0"/>
                    </a:moveTo>
                    <a:lnTo>
                      <a:pt x="3" y="1"/>
                    </a:lnTo>
                    <a:lnTo>
                      <a:pt x="8" y="3"/>
                    </a:lnTo>
                    <a:lnTo>
                      <a:pt x="14" y="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40" name="Line 564"/>
              <p:cNvSpPr>
                <a:spLocks noChangeShapeType="1"/>
              </p:cNvSpPr>
              <p:nvPr userDrawn="1"/>
            </p:nvSpPr>
            <p:spPr bwMode="gray">
              <a:xfrm flipV="1">
                <a:off x="3141" y="1994"/>
                <a:ext cx="2" cy="21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41" name="Freeform 565"/>
              <p:cNvSpPr>
                <a:spLocks/>
              </p:cNvSpPr>
              <p:nvPr userDrawn="1"/>
            </p:nvSpPr>
            <p:spPr bwMode="gray">
              <a:xfrm>
                <a:off x="3123" y="1994"/>
                <a:ext cx="20" cy="3"/>
              </a:xfrm>
              <a:custGeom>
                <a:avLst/>
                <a:gdLst>
                  <a:gd name="T0" fmla="*/ 0 w 20"/>
                  <a:gd name="T1" fmla="*/ 2 h 3"/>
                  <a:gd name="T2" fmla="*/ 6 w 20"/>
                  <a:gd name="T3" fmla="*/ 3 h 3"/>
                  <a:gd name="T4" fmla="*/ 11 w 20"/>
                  <a:gd name="T5" fmla="*/ 3 h 3"/>
                  <a:gd name="T6" fmla="*/ 16 w 20"/>
                  <a:gd name="T7" fmla="*/ 3 h 3"/>
                  <a:gd name="T8" fmla="*/ 20 w 20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">
                    <a:moveTo>
                      <a:pt x="0" y="2"/>
                    </a:moveTo>
                    <a:lnTo>
                      <a:pt x="6" y="3"/>
                    </a:lnTo>
                    <a:lnTo>
                      <a:pt x="11" y="3"/>
                    </a:lnTo>
                    <a:lnTo>
                      <a:pt x="16" y="3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42" name="Freeform 566"/>
              <p:cNvSpPr>
                <a:spLocks/>
              </p:cNvSpPr>
              <p:nvPr userDrawn="1"/>
            </p:nvSpPr>
            <p:spPr bwMode="gray">
              <a:xfrm>
                <a:off x="2997" y="2165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4 h 9"/>
                  <a:gd name="T4" fmla="*/ 2 w 9"/>
                  <a:gd name="T5" fmla="*/ 7 h 9"/>
                  <a:gd name="T6" fmla="*/ 4 w 9"/>
                  <a:gd name="T7" fmla="*/ 9 h 9"/>
                  <a:gd name="T8" fmla="*/ 7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4"/>
                    </a:lnTo>
                    <a:lnTo>
                      <a:pt x="2" y="7"/>
                    </a:lnTo>
                    <a:lnTo>
                      <a:pt x="4" y="9"/>
                    </a:lnTo>
                    <a:lnTo>
                      <a:pt x="7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43" name="Line 567"/>
              <p:cNvSpPr>
                <a:spLocks noChangeShapeType="1"/>
              </p:cNvSpPr>
              <p:nvPr userDrawn="1"/>
            </p:nvSpPr>
            <p:spPr bwMode="gray">
              <a:xfrm flipH="1" flipV="1">
                <a:off x="2922" y="2143"/>
                <a:ext cx="201" cy="7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44" name="Line 568"/>
              <p:cNvSpPr>
                <a:spLocks noChangeShapeType="1"/>
              </p:cNvSpPr>
              <p:nvPr userDrawn="1"/>
            </p:nvSpPr>
            <p:spPr bwMode="gray">
              <a:xfrm flipH="1" flipV="1">
                <a:off x="2926" y="2137"/>
                <a:ext cx="196" cy="7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45" name="Freeform 569"/>
              <p:cNvSpPr>
                <a:spLocks/>
              </p:cNvSpPr>
              <p:nvPr userDrawn="1"/>
            </p:nvSpPr>
            <p:spPr bwMode="gray">
              <a:xfrm>
                <a:off x="2922" y="2137"/>
                <a:ext cx="4" cy="6"/>
              </a:xfrm>
              <a:custGeom>
                <a:avLst/>
                <a:gdLst>
                  <a:gd name="T0" fmla="*/ 4 w 4"/>
                  <a:gd name="T1" fmla="*/ 0 h 6"/>
                  <a:gd name="T2" fmla="*/ 2 w 4"/>
                  <a:gd name="T3" fmla="*/ 2 h 6"/>
                  <a:gd name="T4" fmla="*/ 2 w 4"/>
                  <a:gd name="T5" fmla="*/ 4 h 6"/>
                  <a:gd name="T6" fmla="*/ 2 w 4"/>
                  <a:gd name="T7" fmla="*/ 6 h 6"/>
                  <a:gd name="T8" fmla="*/ 0 w 4"/>
                  <a:gd name="T9" fmla="*/ 6 h 6"/>
                  <a:gd name="T10" fmla="*/ 0 w 4"/>
                  <a:gd name="T11" fmla="*/ 6 h 6"/>
                  <a:gd name="T12" fmla="*/ 2 w 4"/>
                  <a:gd name="T13" fmla="*/ 4 h 6"/>
                  <a:gd name="T14" fmla="*/ 2 w 4"/>
                  <a:gd name="T1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6">
                    <a:moveTo>
                      <a:pt x="4" y="0"/>
                    </a:moveTo>
                    <a:lnTo>
                      <a:pt x="2" y="2"/>
                    </a:lnTo>
                    <a:lnTo>
                      <a:pt x="2" y="4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2" y="4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46" name="Line 570"/>
              <p:cNvSpPr>
                <a:spLocks noChangeShapeType="1"/>
              </p:cNvSpPr>
              <p:nvPr userDrawn="1"/>
            </p:nvSpPr>
            <p:spPr bwMode="gray">
              <a:xfrm>
                <a:off x="2924" y="2141"/>
                <a:ext cx="205" cy="7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47" name="Freeform 571"/>
              <p:cNvSpPr>
                <a:spLocks/>
              </p:cNvSpPr>
              <p:nvPr userDrawn="1"/>
            </p:nvSpPr>
            <p:spPr bwMode="gray">
              <a:xfrm>
                <a:off x="3122" y="2213"/>
                <a:ext cx="7" cy="8"/>
              </a:xfrm>
              <a:custGeom>
                <a:avLst/>
                <a:gdLst>
                  <a:gd name="T0" fmla="*/ 7 w 7"/>
                  <a:gd name="T1" fmla="*/ 7 h 8"/>
                  <a:gd name="T2" fmla="*/ 5 w 7"/>
                  <a:gd name="T3" fmla="*/ 8 h 8"/>
                  <a:gd name="T4" fmla="*/ 1 w 7"/>
                  <a:gd name="T5" fmla="*/ 8 h 8"/>
                  <a:gd name="T6" fmla="*/ 0 w 7"/>
                  <a:gd name="T7" fmla="*/ 7 h 8"/>
                  <a:gd name="T8" fmla="*/ 0 w 7"/>
                  <a:gd name="T9" fmla="*/ 3 h 8"/>
                  <a:gd name="T10" fmla="*/ 0 w 7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8">
                    <a:moveTo>
                      <a:pt x="7" y="7"/>
                    </a:moveTo>
                    <a:lnTo>
                      <a:pt x="5" y="8"/>
                    </a:lnTo>
                    <a:lnTo>
                      <a:pt x="1" y="8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48" name="Freeform 572"/>
              <p:cNvSpPr>
                <a:spLocks/>
              </p:cNvSpPr>
              <p:nvPr userDrawn="1"/>
            </p:nvSpPr>
            <p:spPr bwMode="gray">
              <a:xfrm>
                <a:off x="2782" y="1924"/>
                <a:ext cx="7" cy="16"/>
              </a:xfrm>
              <a:custGeom>
                <a:avLst/>
                <a:gdLst>
                  <a:gd name="T0" fmla="*/ 7 w 7"/>
                  <a:gd name="T1" fmla="*/ 0 h 16"/>
                  <a:gd name="T2" fmla="*/ 7 w 7"/>
                  <a:gd name="T3" fmla="*/ 3 h 16"/>
                  <a:gd name="T4" fmla="*/ 6 w 7"/>
                  <a:gd name="T5" fmla="*/ 9 h 16"/>
                  <a:gd name="T6" fmla="*/ 4 w 7"/>
                  <a:gd name="T7" fmla="*/ 12 h 16"/>
                  <a:gd name="T8" fmla="*/ 0 w 7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6">
                    <a:moveTo>
                      <a:pt x="7" y="0"/>
                    </a:moveTo>
                    <a:lnTo>
                      <a:pt x="7" y="3"/>
                    </a:lnTo>
                    <a:lnTo>
                      <a:pt x="6" y="9"/>
                    </a:lnTo>
                    <a:lnTo>
                      <a:pt x="4" y="12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49" name="Line 573"/>
              <p:cNvSpPr>
                <a:spLocks noChangeShapeType="1"/>
              </p:cNvSpPr>
              <p:nvPr userDrawn="1"/>
            </p:nvSpPr>
            <p:spPr bwMode="gray">
              <a:xfrm flipH="1">
                <a:off x="3290" y="2039"/>
                <a:ext cx="1" cy="7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50" name="Line 574"/>
              <p:cNvSpPr>
                <a:spLocks noChangeShapeType="1"/>
              </p:cNvSpPr>
              <p:nvPr userDrawn="1"/>
            </p:nvSpPr>
            <p:spPr bwMode="gray">
              <a:xfrm>
                <a:off x="3284" y="2038"/>
                <a:ext cx="1" cy="7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51" name="Freeform 575"/>
              <p:cNvSpPr>
                <a:spLocks/>
              </p:cNvSpPr>
              <p:nvPr userDrawn="1"/>
            </p:nvSpPr>
            <p:spPr bwMode="gray">
              <a:xfrm>
                <a:off x="3284" y="2108"/>
                <a:ext cx="6" cy="10"/>
              </a:xfrm>
              <a:custGeom>
                <a:avLst/>
                <a:gdLst>
                  <a:gd name="T0" fmla="*/ 0 w 6"/>
                  <a:gd name="T1" fmla="*/ 0 h 10"/>
                  <a:gd name="T2" fmla="*/ 2 w 6"/>
                  <a:gd name="T3" fmla="*/ 1 h 10"/>
                  <a:gd name="T4" fmla="*/ 6 w 6"/>
                  <a:gd name="T5" fmla="*/ 5 h 10"/>
                  <a:gd name="T6" fmla="*/ 6 w 6"/>
                  <a:gd name="T7" fmla="*/ 7 h 10"/>
                  <a:gd name="T8" fmla="*/ 2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lnTo>
                      <a:pt x="2" y="1"/>
                    </a:lnTo>
                    <a:lnTo>
                      <a:pt x="6" y="5"/>
                    </a:lnTo>
                    <a:lnTo>
                      <a:pt x="6" y="7"/>
                    </a:lnTo>
                    <a:lnTo>
                      <a:pt x="2" y="1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52" name="Line 576"/>
              <p:cNvSpPr>
                <a:spLocks noChangeShapeType="1"/>
              </p:cNvSpPr>
              <p:nvPr userDrawn="1"/>
            </p:nvSpPr>
            <p:spPr bwMode="gray">
              <a:xfrm flipV="1">
                <a:off x="3286" y="2038"/>
                <a:ext cx="2" cy="8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53" name="Freeform 577"/>
              <p:cNvSpPr>
                <a:spLocks/>
              </p:cNvSpPr>
              <p:nvPr userDrawn="1"/>
            </p:nvSpPr>
            <p:spPr bwMode="gray">
              <a:xfrm>
                <a:off x="3276" y="2108"/>
                <a:ext cx="8" cy="17"/>
              </a:xfrm>
              <a:custGeom>
                <a:avLst/>
                <a:gdLst>
                  <a:gd name="T0" fmla="*/ 0 w 8"/>
                  <a:gd name="T1" fmla="*/ 17 h 17"/>
                  <a:gd name="T2" fmla="*/ 3 w 8"/>
                  <a:gd name="T3" fmla="*/ 14 h 17"/>
                  <a:gd name="T4" fmla="*/ 7 w 8"/>
                  <a:gd name="T5" fmla="*/ 10 h 17"/>
                  <a:gd name="T6" fmla="*/ 7 w 8"/>
                  <a:gd name="T7" fmla="*/ 5 h 17"/>
                  <a:gd name="T8" fmla="*/ 8 w 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0" y="17"/>
                    </a:moveTo>
                    <a:lnTo>
                      <a:pt x="3" y="14"/>
                    </a:lnTo>
                    <a:lnTo>
                      <a:pt x="7" y="10"/>
                    </a:lnTo>
                    <a:lnTo>
                      <a:pt x="7" y="5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54" name="Freeform 578"/>
              <p:cNvSpPr>
                <a:spLocks/>
              </p:cNvSpPr>
              <p:nvPr userDrawn="1"/>
            </p:nvSpPr>
            <p:spPr bwMode="gray">
              <a:xfrm>
                <a:off x="3202" y="2165"/>
                <a:ext cx="12" cy="7"/>
              </a:xfrm>
              <a:custGeom>
                <a:avLst/>
                <a:gdLst>
                  <a:gd name="T0" fmla="*/ 12 w 12"/>
                  <a:gd name="T1" fmla="*/ 0 h 7"/>
                  <a:gd name="T2" fmla="*/ 11 w 12"/>
                  <a:gd name="T3" fmla="*/ 4 h 7"/>
                  <a:gd name="T4" fmla="*/ 9 w 12"/>
                  <a:gd name="T5" fmla="*/ 7 h 7"/>
                  <a:gd name="T6" fmla="*/ 5 w 12"/>
                  <a:gd name="T7" fmla="*/ 7 h 7"/>
                  <a:gd name="T8" fmla="*/ 0 w 1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7">
                    <a:moveTo>
                      <a:pt x="12" y="0"/>
                    </a:moveTo>
                    <a:lnTo>
                      <a:pt x="11" y="4"/>
                    </a:lnTo>
                    <a:lnTo>
                      <a:pt x="9" y="7"/>
                    </a:lnTo>
                    <a:lnTo>
                      <a:pt x="5" y="7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55" name="Line 579"/>
              <p:cNvSpPr>
                <a:spLocks noChangeShapeType="1"/>
              </p:cNvSpPr>
              <p:nvPr userDrawn="1"/>
            </p:nvSpPr>
            <p:spPr bwMode="gray">
              <a:xfrm flipV="1">
                <a:off x="3137" y="2125"/>
                <a:ext cx="146" cy="9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56" name="Line 580"/>
              <p:cNvSpPr>
                <a:spLocks noChangeShapeType="1"/>
              </p:cNvSpPr>
              <p:nvPr userDrawn="1"/>
            </p:nvSpPr>
            <p:spPr bwMode="gray">
              <a:xfrm flipV="1">
                <a:off x="3141" y="2118"/>
                <a:ext cx="145" cy="9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57" name="Freeform 581"/>
              <p:cNvSpPr>
                <a:spLocks/>
              </p:cNvSpPr>
              <p:nvPr userDrawn="1"/>
            </p:nvSpPr>
            <p:spPr bwMode="gray">
              <a:xfrm>
                <a:off x="3276" y="2118"/>
                <a:ext cx="10" cy="9"/>
              </a:xfrm>
              <a:custGeom>
                <a:avLst/>
                <a:gdLst>
                  <a:gd name="T0" fmla="*/ 10 w 10"/>
                  <a:gd name="T1" fmla="*/ 0 h 9"/>
                  <a:gd name="T2" fmla="*/ 10 w 10"/>
                  <a:gd name="T3" fmla="*/ 4 h 9"/>
                  <a:gd name="T4" fmla="*/ 8 w 10"/>
                  <a:gd name="T5" fmla="*/ 7 h 9"/>
                  <a:gd name="T6" fmla="*/ 5 w 10"/>
                  <a:gd name="T7" fmla="*/ 9 h 9"/>
                  <a:gd name="T8" fmla="*/ 0 w 10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10" y="0"/>
                    </a:moveTo>
                    <a:lnTo>
                      <a:pt x="10" y="4"/>
                    </a:lnTo>
                    <a:lnTo>
                      <a:pt x="8" y="7"/>
                    </a:lnTo>
                    <a:lnTo>
                      <a:pt x="5" y="9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58" name="Line 582"/>
              <p:cNvSpPr>
                <a:spLocks noChangeShapeType="1"/>
              </p:cNvSpPr>
              <p:nvPr userDrawn="1"/>
            </p:nvSpPr>
            <p:spPr bwMode="gray">
              <a:xfrm flipH="1">
                <a:off x="3129" y="2125"/>
                <a:ext cx="147" cy="9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59" name="Freeform 583"/>
              <p:cNvSpPr>
                <a:spLocks/>
              </p:cNvSpPr>
              <p:nvPr userDrawn="1"/>
            </p:nvSpPr>
            <p:spPr bwMode="gray">
              <a:xfrm>
                <a:off x="3129" y="2213"/>
                <a:ext cx="12" cy="8"/>
              </a:xfrm>
              <a:custGeom>
                <a:avLst/>
                <a:gdLst>
                  <a:gd name="T0" fmla="*/ 0 w 12"/>
                  <a:gd name="T1" fmla="*/ 7 h 8"/>
                  <a:gd name="T2" fmla="*/ 5 w 12"/>
                  <a:gd name="T3" fmla="*/ 8 h 8"/>
                  <a:gd name="T4" fmla="*/ 8 w 12"/>
                  <a:gd name="T5" fmla="*/ 7 h 8"/>
                  <a:gd name="T6" fmla="*/ 10 w 12"/>
                  <a:gd name="T7" fmla="*/ 3 h 8"/>
                  <a:gd name="T8" fmla="*/ 12 w 12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8">
                    <a:moveTo>
                      <a:pt x="0" y="7"/>
                    </a:moveTo>
                    <a:lnTo>
                      <a:pt x="5" y="8"/>
                    </a:lnTo>
                    <a:lnTo>
                      <a:pt x="8" y="7"/>
                    </a:lnTo>
                    <a:lnTo>
                      <a:pt x="10" y="3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60" name="Line 584"/>
              <p:cNvSpPr>
                <a:spLocks noChangeShapeType="1"/>
              </p:cNvSpPr>
              <p:nvPr userDrawn="1"/>
            </p:nvSpPr>
            <p:spPr bwMode="gray">
              <a:xfrm>
                <a:off x="2537" y="2097"/>
                <a:ext cx="2" cy="5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61" name="Line 585"/>
              <p:cNvSpPr>
                <a:spLocks noChangeShapeType="1"/>
              </p:cNvSpPr>
              <p:nvPr userDrawn="1"/>
            </p:nvSpPr>
            <p:spPr bwMode="gray">
              <a:xfrm>
                <a:off x="2541" y="2099"/>
                <a:ext cx="1" cy="5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62" name="Freeform 586"/>
              <p:cNvSpPr>
                <a:spLocks/>
              </p:cNvSpPr>
              <p:nvPr userDrawn="1"/>
            </p:nvSpPr>
            <p:spPr bwMode="gray">
              <a:xfrm>
                <a:off x="2539" y="2150"/>
                <a:ext cx="5" cy="10"/>
              </a:xfrm>
              <a:custGeom>
                <a:avLst/>
                <a:gdLst>
                  <a:gd name="T0" fmla="*/ 2 w 5"/>
                  <a:gd name="T1" fmla="*/ 0 h 10"/>
                  <a:gd name="T2" fmla="*/ 0 w 5"/>
                  <a:gd name="T3" fmla="*/ 3 h 10"/>
                  <a:gd name="T4" fmla="*/ 0 w 5"/>
                  <a:gd name="T5" fmla="*/ 5 h 10"/>
                  <a:gd name="T6" fmla="*/ 2 w 5"/>
                  <a:gd name="T7" fmla="*/ 8 h 10"/>
                  <a:gd name="T8" fmla="*/ 5 w 5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0">
                    <a:moveTo>
                      <a:pt x="2" y="0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2" y="8"/>
                    </a:lnTo>
                    <a:lnTo>
                      <a:pt x="5" y="1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63" name="Line 587"/>
              <p:cNvSpPr>
                <a:spLocks noChangeShapeType="1"/>
              </p:cNvSpPr>
              <p:nvPr userDrawn="1"/>
            </p:nvSpPr>
            <p:spPr bwMode="gray">
              <a:xfrm flipH="1" flipV="1">
                <a:off x="2543" y="2099"/>
                <a:ext cx="1" cy="6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64" name="Freeform 588"/>
              <p:cNvSpPr>
                <a:spLocks/>
              </p:cNvSpPr>
              <p:nvPr userDrawn="1"/>
            </p:nvSpPr>
            <p:spPr bwMode="gray">
              <a:xfrm>
                <a:off x="2541" y="2150"/>
                <a:ext cx="12" cy="17"/>
              </a:xfrm>
              <a:custGeom>
                <a:avLst/>
                <a:gdLst>
                  <a:gd name="T0" fmla="*/ 12 w 12"/>
                  <a:gd name="T1" fmla="*/ 17 h 17"/>
                  <a:gd name="T2" fmla="*/ 7 w 12"/>
                  <a:gd name="T3" fmla="*/ 14 h 17"/>
                  <a:gd name="T4" fmla="*/ 3 w 12"/>
                  <a:gd name="T5" fmla="*/ 10 h 17"/>
                  <a:gd name="T6" fmla="*/ 2 w 12"/>
                  <a:gd name="T7" fmla="*/ 5 h 17"/>
                  <a:gd name="T8" fmla="*/ 0 w 12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7">
                    <a:moveTo>
                      <a:pt x="12" y="17"/>
                    </a:moveTo>
                    <a:lnTo>
                      <a:pt x="7" y="14"/>
                    </a:lnTo>
                    <a:lnTo>
                      <a:pt x="3" y="10"/>
                    </a:lnTo>
                    <a:lnTo>
                      <a:pt x="2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65" name="Freeform 589"/>
              <p:cNvSpPr>
                <a:spLocks/>
              </p:cNvSpPr>
              <p:nvPr userDrawn="1"/>
            </p:nvSpPr>
            <p:spPr bwMode="gray">
              <a:xfrm>
                <a:off x="2821" y="1954"/>
                <a:ext cx="10" cy="15"/>
              </a:xfrm>
              <a:custGeom>
                <a:avLst/>
                <a:gdLst>
                  <a:gd name="T0" fmla="*/ 10 w 10"/>
                  <a:gd name="T1" fmla="*/ 15 h 15"/>
                  <a:gd name="T2" fmla="*/ 10 w 10"/>
                  <a:gd name="T3" fmla="*/ 10 h 15"/>
                  <a:gd name="T4" fmla="*/ 7 w 10"/>
                  <a:gd name="T5" fmla="*/ 7 h 15"/>
                  <a:gd name="T6" fmla="*/ 3 w 10"/>
                  <a:gd name="T7" fmla="*/ 1 h 15"/>
                  <a:gd name="T8" fmla="*/ 0 w 10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5">
                    <a:moveTo>
                      <a:pt x="10" y="15"/>
                    </a:moveTo>
                    <a:lnTo>
                      <a:pt x="10" y="10"/>
                    </a:lnTo>
                    <a:lnTo>
                      <a:pt x="7" y="7"/>
                    </a:lnTo>
                    <a:lnTo>
                      <a:pt x="3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66" name="Line 590"/>
              <p:cNvSpPr>
                <a:spLocks noChangeShapeType="1"/>
              </p:cNvSpPr>
              <p:nvPr userDrawn="1"/>
            </p:nvSpPr>
            <p:spPr bwMode="gray">
              <a:xfrm flipH="1">
                <a:off x="2751" y="1912"/>
                <a:ext cx="157" cy="9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67" name="Line 591"/>
              <p:cNvSpPr>
                <a:spLocks noChangeShapeType="1"/>
              </p:cNvSpPr>
              <p:nvPr userDrawn="1"/>
            </p:nvSpPr>
            <p:spPr bwMode="gray">
              <a:xfrm flipH="1">
                <a:off x="2754" y="1924"/>
                <a:ext cx="154" cy="9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68" name="Freeform 592"/>
              <p:cNvSpPr>
                <a:spLocks/>
              </p:cNvSpPr>
              <p:nvPr userDrawn="1"/>
            </p:nvSpPr>
            <p:spPr bwMode="gray">
              <a:xfrm>
                <a:off x="2744" y="1999"/>
                <a:ext cx="10" cy="18"/>
              </a:xfrm>
              <a:custGeom>
                <a:avLst/>
                <a:gdLst>
                  <a:gd name="T0" fmla="*/ 10 w 10"/>
                  <a:gd name="T1" fmla="*/ 18 h 18"/>
                  <a:gd name="T2" fmla="*/ 9 w 10"/>
                  <a:gd name="T3" fmla="*/ 12 h 18"/>
                  <a:gd name="T4" fmla="*/ 7 w 10"/>
                  <a:gd name="T5" fmla="*/ 7 h 18"/>
                  <a:gd name="T6" fmla="*/ 3 w 10"/>
                  <a:gd name="T7" fmla="*/ 4 h 18"/>
                  <a:gd name="T8" fmla="*/ 0 w 1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9" y="12"/>
                    </a:lnTo>
                    <a:lnTo>
                      <a:pt x="7" y="7"/>
                    </a:lnTo>
                    <a:lnTo>
                      <a:pt x="3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69" name="Line 593"/>
              <p:cNvSpPr>
                <a:spLocks noChangeShapeType="1"/>
              </p:cNvSpPr>
              <p:nvPr userDrawn="1"/>
            </p:nvSpPr>
            <p:spPr bwMode="gray">
              <a:xfrm flipV="1">
                <a:off x="2744" y="1903"/>
                <a:ext cx="161" cy="9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70" name="Freeform 594"/>
              <p:cNvSpPr>
                <a:spLocks/>
              </p:cNvSpPr>
              <p:nvPr userDrawn="1"/>
            </p:nvSpPr>
            <p:spPr bwMode="gray">
              <a:xfrm>
                <a:off x="2905" y="1903"/>
                <a:ext cx="5" cy="21"/>
              </a:xfrm>
              <a:custGeom>
                <a:avLst/>
                <a:gdLst>
                  <a:gd name="T0" fmla="*/ 3 w 5"/>
                  <a:gd name="T1" fmla="*/ 21 h 21"/>
                  <a:gd name="T2" fmla="*/ 5 w 5"/>
                  <a:gd name="T3" fmla="*/ 16 h 21"/>
                  <a:gd name="T4" fmla="*/ 5 w 5"/>
                  <a:gd name="T5" fmla="*/ 10 h 21"/>
                  <a:gd name="T6" fmla="*/ 3 w 5"/>
                  <a:gd name="T7" fmla="*/ 5 h 21"/>
                  <a:gd name="T8" fmla="*/ 0 w 5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21">
                    <a:moveTo>
                      <a:pt x="3" y="21"/>
                    </a:moveTo>
                    <a:lnTo>
                      <a:pt x="5" y="16"/>
                    </a:lnTo>
                    <a:lnTo>
                      <a:pt x="5" y="10"/>
                    </a:lnTo>
                    <a:lnTo>
                      <a:pt x="3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71" name="Freeform 595"/>
              <p:cNvSpPr>
                <a:spLocks/>
              </p:cNvSpPr>
              <p:nvPr userDrawn="1"/>
            </p:nvSpPr>
            <p:spPr bwMode="gray">
              <a:xfrm>
                <a:off x="2735" y="2125"/>
                <a:ext cx="19" cy="4"/>
              </a:xfrm>
              <a:custGeom>
                <a:avLst/>
                <a:gdLst>
                  <a:gd name="T0" fmla="*/ 19 w 19"/>
                  <a:gd name="T1" fmla="*/ 0 h 4"/>
                  <a:gd name="T2" fmla="*/ 14 w 19"/>
                  <a:gd name="T3" fmla="*/ 2 h 4"/>
                  <a:gd name="T4" fmla="*/ 11 w 19"/>
                  <a:gd name="T5" fmla="*/ 4 h 4"/>
                  <a:gd name="T6" fmla="*/ 5 w 19"/>
                  <a:gd name="T7" fmla="*/ 4 h 4"/>
                  <a:gd name="T8" fmla="*/ 0 w 19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0"/>
                    </a:moveTo>
                    <a:lnTo>
                      <a:pt x="14" y="2"/>
                    </a:lnTo>
                    <a:lnTo>
                      <a:pt x="11" y="4"/>
                    </a:lnTo>
                    <a:lnTo>
                      <a:pt x="5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72" name="Line 596"/>
              <p:cNvSpPr>
                <a:spLocks noChangeShapeType="1"/>
              </p:cNvSpPr>
              <p:nvPr userDrawn="1"/>
            </p:nvSpPr>
            <p:spPr bwMode="gray">
              <a:xfrm>
                <a:off x="2744" y="2018"/>
                <a:ext cx="2" cy="21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73" name="Line 597"/>
              <p:cNvSpPr>
                <a:spLocks noChangeShapeType="1"/>
              </p:cNvSpPr>
              <p:nvPr userDrawn="1"/>
            </p:nvSpPr>
            <p:spPr bwMode="gray">
              <a:xfrm>
                <a:off x="2754" y="2017"/>
                <a:ext cx="1" cy="21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74" name="Freeform 598"/>
              <p:cNvSpPr>
                <a:spLocks/>
              </p:cNvSpPr>
              <p:nvPr userDrawn="1"/>
            </p:nvSpPr>
            <p:spPr bwMode="gray">
              <a:xfrm>
                <a:off x="2735" y="2234"/>
                <a:ext cx="19" cy="3"/>
              </a:xfrm>
              <a:custGeom>
                <a:avLst/>
                <a:gdLst>
                  <a:gd name="T0" fmla="*/ 19 w 19"/>
                  <a:gd name="T1" fmla="*/ 0 h 3"/>
                  <a:gd name="T2" fmla="*/ 14 w 19"/>
                  <a:gd name="T3" fmla="*/ 3 h 3"/>
                  <a:gd name="T4" fmla="*/ 11 w 19"/>
                  <a:gd name="T5" fmla="*/ 3 h 3"/>
                  <a:gd name="T6" fmla="*/ 5 w 19"/>
                  <a:gd name="T7" fmla="*/ 3 h 3"/>
                  <a:gd name="T8" fmla="*/ 0 w 19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0"/>
                    </a:moveTo>
                    <a:lnTo>
                      <a:pt x="14" y="3"/>
                    </a:lnTo>
                    <a:lnTo>
                      <a:pt x="11" y="3"/>
                    </a:lnTo>
                    <a:lnTo>
                      <a:pt x="5" y="3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75" name="Line 599"/>
              <p:cNvSpPr>
                <a:spLocks noChangeShapeType="1"/>
              </p:cNvSpPr>
              <p:nvPr userDrawn="1"/>
            </p:nvSpPr>
            <p:spPr bwMode="gray">
              <a:xfrm flipV="1">
                <a:off x="2735" y="2017"/>
                <a:ext cx="1" cy="21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76" name="Freeform 600"/>
              <p:cNvSpPr>
                <a:spLocks/>
              </p:cNvSpPr>
              <p:nvPr userDrawn="1"/>
            </p:nvSpPr>
            <p:spPr bwMode="gray">
              <a:xfrm>
                <a:off x="2735" y="2017"/>
                <a:ext cx="19" cy="3"/>
              </a:xfrm>
              <a:custGeom>
                <a:avLst/>
                <a:gdLst>
                  <a:gd name="T0" fmla="*/ 19 w 19"/>
                  <a:gd name="T1" fmla="*/ 0 h 3"/>
                  <a:gd name="T2" fmla="*/ 14 w 19"/>
                  <a:gd name="T3" fmla="*/ 1 h 3"/>
                  <a:gd name="T4" fmla="*/ 9 w 19"/>
                  <a:gd name="T5" fmla="*/ 3 h 3"/>
                  <a:gd name="T6" fmla="*/ 4 w 19"/>
                  <a:gd name="T7" fmla="*/ 1 h 3"/>
                  <a:gd name="T8" fmla="*/ 0 w 1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0"/>
                    </a:moveTo>
                    <a:lnTo>
                      <a:pt x="14" y="1"/>
                    </a:lnTo>
                    <a:lnTo>
                      <a:pt x="9" y="3"/>
                    </a:lnTo>
                    <a:lnTo>
                      <a:pt x="4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77" name="Freeform 601"/>
              <p:cNvSpPr>
                <a:spLocks/>
              </p:cNvSpPr>
              <p:nvPr userDrawn="1"/>
            </p:nvSpPr>
            <p:spPr bwMode="gray">
              <a:xfrm>
                <a:off x="2821" y="2186"/>
                <a:ext cx="10" cy="9"/>
              </a:xfrm>
              <a:custGeom>
                <a:avLst/>
                <a:gdLst>
                  <a:gd name="T0" fmla="*/ 10 w 10"/>
                  <a:gd name="T1" fmla="*/ 0 h 9"/>
                  <a:gd name="T2" fmla="*/ 10 w 10"/>
                  <a:gd name="T3" fmla="*/ 4 h 9"/>
                  <a:gd name="T4" fmla="*/ 7 w 10"/>
                  <a:gd name="T5" fmla="*/ 7 h 9"/>
                  <a:gd name="T6" fmla="*/ 3 w 10"/>
                  <a:gd name="T7" fmla="*/ 9 h 9"/>
                  <a:gd name="T8" fmla="*/ 0 w 10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10" y="0"/>
                    </a:moveTo>
                    <a:lnTo>
                      <a:pt x="10" y="4"/>
                    </a:lnTo>
                    <a:lnTo>
                      <a:pt x="7" y="7"/>
                    </a:lnTo>
                    <a:lnTo>
                      <a:pt x="3" y="9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78" name="Line 602"/>
              <p:cNvSpPr>
                <a:spLocks noChangeShapeType="1"/>
              </p:cNvSpPr>
              <p:nvPr userDrawn="1"/>
            </p:nvSpPr>
            <p:spPr bwMode="gray">
              <a:xfrm flipV="1">
                <a:off x="2751" y="2144"/>
                <a:ext cx="157" cy="9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79" name="Line 603"/>
              <p:cNvSpPr>
                <a:spLocks noChangeShapeType="1"/>
              </p:cNvSpPr>
              <p:nvPr userDrawn="1"/>
            </p:nvSpPr>
            <p:spPr bwMode="gray">
              <a:xfrm flipV="1">
                <a:off x="2754" y="2139"/>
                <a:ext cx="152" cy="9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80" name="Freeform 604"/>
              <p:cNvSpPr>
                <a:spLocks/>
              </p:cNvSpPr>
              <p:nvPr userDrawn="1"/>
            </p:nvSpPr>
            <p:spPr bwMode="gray">
              <a:xfrm>
                <a:off x="2905" y="2139"/>
                <a:ext cx="3" cy="5"/>
              </a:xfrm>
              <a:custGeom>
                <a:avLst/>
                <a:gdLst>
                  <a:gd name="T0" fmla="*/ 1 w 3"/>
                  <a:gd name="T1" fmla="*/ 0 h 5"/>
                  <a:gd name="T2" fmla="*/ 3 w 3"/>
                  <a:gd name="T3" fmla="*/ 2 h 5"/>
                  <a:gd name="T4" fmla="*/ 3 w 3"/>
                  <a:gd name="T5" fmla="*/ 4 h 5"/>
                  <a:gd name="T6" fmla="*/ 3 w 3"/>
                  <a:gd name="T7" fmla="*/ 4 h 5"/>
                  <a:gd name="T8" fmla="*/ 1 w 3"/>
                  <a:gd name="T9" fmla="*/ 5 h 5"/>
                  <a:gd name="T10" fmla="*/ 1 w 3"/>
                  <a:gd name="T11" fmla="*/ 5 h 5"/>
                  <a:gd name="T12" fmla="*/ 0 w 3"/>
                  <a:gd name="T13" fmla="*/ 4 h 5"/>
                  <a:gd name="T14" fmla="*/ 0 w 3"/>
                  <a:gd name="T1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5">
                    <a:moveTo>
                      <a:pt x="1" y="0"/>
                    </a:moveTo>
                    <a:lnTo>
                      <a:pt x="3" y="2"/>
                    </a:lnTo>
                    <a:lnTo>
                      <a:pt x="3" y="4"/>
                    </a:lnTo>
                    <a:lnTo>
                      <a:pt x="3" y="4"/>
                    </a:lnTo>
                    <a:lnTo>
                      <a:pt x="1" y="5"/>
                    </a:lnTo>
                    <a:lnTo>
                      <a:pt x="1" y="5"/>
                    </a:lnTo>
                    <a:lnTo>
                      <a:pt x="0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81" name="Line 605"/>
              <p:cNvSpPr>
                <a:spLocks noChangeShapeType="1"/>
              </p:cNvSpPr>
              <p:nvPr userDrawn="1"/>
            </p:nvSpPr>
            <p:spPr bwMode="gray">
              <a:xfrm flipH="1">
                <a:off x="2744" y="2141"/>
                <a:ext cx="161" cy="10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82" name="Freeform 606"/>
              <p:cNvSpPr>
                <a:spLocks/>
              </p:cNvSpPr>
              <p:nvPr userDrawn="1"/>
            </p:nvSpPr>
            <p:spPr bwMode="gray">
              <a:xfrm>
                <a:off x="2744" y="2234"/>
                <a:ext cx="10" cy="8"/>
              </a:xfrm>
              <a:custGeom>
                <a:avLst/>
                <a:gdLst>
                  <a:gd name="T0" fmla="*/ 0 w 10"/>
                  <a:gd name="T1" fmla="*/ 8 h 8"/>
                  <a:gd name="T2" fmla="*/ 3 w 10"/>
                  <a:gd name="T3" fmla="*/ 8 h 8"/>
                  <a:gd name="T4" fmla="*/ 7 w 10"/>
                  <a:gd name="T5" fmla="*/ 8 h 8"/>
                  <a:gd name="T6" fmla="*/ 10 w 10"/>
                  <a:gd name="T7" fmla="*/ 5 h 8"/>
                  <a:gd name="T8" fmla="*/ 10 w 10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8">
                    <a:moveTo>
                      <a:pt x="0" y="8"/>
                    </a:moveTo>
                    <a:lnTo>
                      <a:pt x="3" y="8"/>
                    </a:lnTo>
                    <a:lnTo>
                      <a:pt x="7" y="8"/>
                    </a:lnTo>
                    <a:lnTo>
                      <a:pt x="10" y="5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81183" name="Group 607"/>
            <p:cNvGrpSpPr>
              <a:grpSpLocks/>
            </p:cNvGrpSpPr>
            <p:nvPr userDrawn="1"/>
          </p:nvGrpSpPr>
          <p:grpSpPr bwMode="auto">
            <a:xfrm>
              <a:off x="2111" y="670"/>
              <a:ext cx="1572" cy="1574"/>
              <a:chOff x="2111" y="670"/>
              <a:chExt cx="1572" cy="1574"/>
            </a:xfrm>
          </p:grpSpPr>
          <p:sp>
            <p:nvSpPr>
              <p:cNvPr id="281184" name="Freeform 608"/>
              <p:cNvSpPr>
                <a:spLocks/>
              </p:cNvSpPr>
              <p:nvPr userDrawn="1"/>
            </p:nvSpPr>
            <p:spPr bwMode="gray">
              <a:xfrm>
                <a:off x="2639" y="2197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3 h 9"/>
                  <a:gd name="T4" fmla="*/ 2 w 9"/>
                  <a:gd name="T5" fmla="*/ 7 h 9"/>
                  <a:gd name="T6" fmla="*/ 5 w 9"/>
                  <a:gd name="T7" fmla="*/ 9 h 9"/>
                  <a:gd name="T8" fmla="*/ 7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3"/>
                    </a:lnTo>
                    <a:lnTo>
                      <a:pt x="2" y="7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85" name="Line 609"/>
              <p:cNvSpPr>
                <a:spLocks noChangeShapeType="1"/>
              </p:cNvSpPr>
              <p:nvPr userDrawn="1"/>
            </p:nvSpPr>
            <p:spPr bwMode="gray">
              <a:xfrm>
                <a:off x="2546" y="2167"/>
                <a:ext cx="191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86" name="Line 610"/>
              <p:cNvSpPr>
                <a:spLocks noChangeShapeType="1"/>
              </p:cNvSpPr>
              <p:nvPr userDrawn="1"/>
            </p:nvSpPr>
            <p:spPr bwMode="gray">
              <a:xfrm>
                <a:off x="2544" y="2160"/>
                <a:ext cx="191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87" name="Freeform 611"/>
              <p:cNvSpPr>
                <a:spLocks/>
              </p:cNvSpPr>
              <p:nvPr userDrawn="1"/>
            </p:nvSpPr>
            <p:spPr bwMode="gray">
              <a:xfrm>
                <a:off x="2735" y="2235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4 h 9"/>
                  <a:gd name="T4" fmla="*/ 2 w 9"/>
                  <a:gd name="T5" fmla="*/ 6 h 9"/>
                  <a:gd name="T6" fmla="*/ 4 w 9"/>
                  <a:gd name="T7" fmla="*/ 7 h 9"/>
                  <a:gd name="T8" fmla="*/ 5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4"/>
                    </a:lnTo>
                    <a:lnTo>
                      <a:pt x="2" y="6"/>
                    </a:lnTo>
                    <a:lnTo>
                      <a:pt x="4" y="7"/>
                    </a:lnTo>
                    <a:lnTo>
                      <a:pt x="5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88" name="Line 612"/>
              <p:cNvSpPr>
                <a:spLocks noChangeShapeType="1"/>
              </p:cNvSpPr>
              <p:nvPr userDrawn="1"/>
            </p:nvSpPr>
            <p:spPr bwMode="gray">
              <a:xfrm flipH="1" flipV="1">
                <a:off x="2553" y="2167"/>
                <a:ext cx="191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89" name="Freeform 613"/>
              <p:cNvSpPr>
                <a:spLocks/>
              </p:cNvSpPr>
              <p:nvPr userDrawn="1"/>
            </p:nvSpPr>
            <p:spPr bwMode="gray">
              <a:xfrm>
                <a:off x="2544" y="2160"/>
                <a:ext cx="9" cy="7"/>
              </a:xfrm>
              <a:custGeom>
                <a:avLst/>
                <a:gdLst>
                  <a:gd name="T0" fmla="*/ 9 w 9"/>
                  <a:gd name="T1" fmla="*/ 7 h 7"/>
                  <a:gd name="T2" fmla="*/ 6 w 9"/>
                  <a:gd name="T3" fmla="*/ 7 h 7"/>
                  <a:gd name="T4" fmla="*/ 2 w 9"/>
                  <a:gd name="T5" fmla="*/ 7 h 7"/>
                  <a:gd name="T6" fmla="*/ 0 w 9"/>
                  <a:gd name="T7" fmla="*/ 5 h 7"/>
                  <a:gd name="T8" fmla="*/ 0 w 9"/>
                  <a:gd name="T9" fmla="*/ 4 h 7"/>
                  <a:gd name="T10" fmla="*/ 0 w 9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9" y="7"/>
                    </a:moveTo>
                    <a:lnTo>
                      <a:pt x="6" y="7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90" name="Freeform 614"/>
              <p:cNvSpPr>
                <a:spLocks/>
              </p:cNvSpPr>
              <p:nvPr userDrawn="1"/>
            </p:nvSpPr>
            <p:spPr bwMode="gray">
              <a:xfrm>
                <a:off x="2688" y="840"/>
                <a:ext cx="3" cy="7"/>
              </a:xfrm>
              <a:custGeom>
                <a:avLst/>
                <a:gdLst>
                  <a:gd name="T0" fmla="*/ 2 w 3"/>
                  <a:gd name="T1" fmla="*/ 7 h 7"/>
                  <a:gd name="T2" fmla="*/ 3 w 3"/>
                  <a:gd name="T3" fmla="*/ 5 h 7"/>
                  <a:gd name="T4" fmla="*/ 3 w 3"/>
                  <a:gd name="T5" fmla="*/ 3 h 7"/>
                  <a:gd name="T6" fmla="*/ 3 w 3"/>
                  <a:gd name="T7" fmla="*/ 0 h 7"/>
                  <a:gd name="T8" fmla="*/ 0 w 3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7">
                    <a:moveTo>
                      <a:pt x="2" y="7"/>
                    </a:moveTo>
                    <a:lnTo>
                      <a:pt x="3" y="5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91" name="Freeform 615"/>
              <p:cNvSpPr>
                <a:spLocks/>
              </p:cNvSpPr>
              <p:nvPr userDrawn="1"/>
            </p:nvSpPr>
            <p:spPr bwMode="gray">
              <a:xfrm>
                <a:off x="2630" y="866"/>
                <a:ext cx="12" cy="9"/>
              </a:xfrm>
              <a:custGeom>
                <a:avLst/>
                <a:gdLst>
                  <a:gd name="T0" fmla="*/ 0 w 12"/>
                  <a:gd name="T1" fmla="*/ 9 h 9"/>
                  <a:gd name="T2" fmla="*/ 2 w 12"/>
                  <a:gd name="T3" fmla="*/ 5 h 9"/>
                  <a:gd name="T4" fmla="*/ 4 w 12"/>
                  <a:gd name="T5" fmla="*/ 2 h 9"/>
                  <a:gd name="T6" fmla="*/ 5 w 12"/>
                  <a:gd name="T7" fmla="*/ 0 h 9"/>
                  <a:gd name="T8" fmla="*/ 9 w 12"/>
                  <a:gd name="T9" fmla="*/ 0 h 9"/>
                  <a:gd name="T10" fmla="*/ 12 w 12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9">
                    <a:moveTo>
                      <a:pt x="0" y="9"/>
                    </a:moveTo>
                    <a:lnTo>
                      <a:pt x="2" y="5"/>
                    </a:lnTo>
                    <a:lnTo>
                      <a:pt x="4" y="2"/>
                    </a:lnTo>
                    <a:lnTo>
                      <a:pt x="5" y="0"/>
                    </a:lnTo>
                    <a:lnTo>
                      <a:pt x="9" y="0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92" name="Line 616"/>
              <p:cNvSpPr>
                <a:spLocks noChangeShapeType="1"/>
              </p:cNvSpPr>
              <p:nvPr userDrawn="1"/>
            </p:nvSpPr>
            <p:spPr bwMode="gray">
              <a:xfrm flipH="1">
                <a:off x="2530" y="836"/>
                <a:ext cx="167" cy="8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93" name="Line 617"/>
              <p:cNvSpPr>
                <a:spLocks noChangeShapeType="1"/>
              </p:cNvSpPr>
              <p:nvPr userDrawn="1"/>
            </p:nvSpPr>
            <p:spPr bwMode="gray">
              <a:xfrm flipH="1">
                <a:off x="2529" y="847"/>
                <a:ext cx="161" cy="7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94" name="Freeform 618"/>
              <p:cNvSpPr>
                <a:spLocks/>
              </p:cNvSpPr>
              <p:nvPr userDrawn="1"/>
            </p:nvSpPr>
            <p:spPr bwMode="gray">
              <a:xfrm>
                <a:off x="2529" y="915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0 w 10"/>
                  <a:gd name="T3" fmla="*/ 7 h 10"/>
                  <a:gd name="T4" fmla="*/ 1 w 10"/>
                  <a:gd name="T5" fmla="*/ 3 h 10"/>
                  <a:gd name="T6" fmla="*/ 3 w 10"/>
                  <a:gd name="T7" fmla="*/ 2 h 10"/>
                  <a:gd name="T8" fmla="*/ 7 w 10"/>
                  <a:gd name="T9" fmla="*/ 0 h 10"/>
                  <a:gd name="T10" fmla="*/ 10 w 10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0">
                    <a:moveTo>
                      <a:pt x="0" y="10"/>
                    </a:moveTo>
                    <a:lnTo>
                      <a:pt x="0" y="7"/>
                    </a:lnTo>
                    <a:lnTo>
                      <a:pt x="1" y="3"/>
                    </a:lnTo>
                    <a:lnTo>
                      <a:pt x="3" y="2"/>
                    </a:lnTo>
                    <a:lnTo>
                      <a:pt x="7" y="0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95" name="Line 619"/>
              <p:cNvSpPr>
                <a:spLocks noChangeShapeType="1"/>
              </p:cNvSpPr>
              <p:nvPr userDrawn="1"/>
            </p:nvSpPr>
            <p:spPr bwMode="gray">
              <a:xfrm flipV="1">
                <a:off x="2539" y="833"/>
                <a:ext cx="170" cy="8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96" name="Freeform 620"/>
              <p:cNvSpPr>
                <a:spLocks/>
              </p:cNvSpPr>
              <p:nvPr userDrawn="1"/>
            </p:nvSpPr>
            <p:spPr bwMode="gray">
              <a:xfrm>
                <a:off x="2690" y="833"/>
                <a:ext cx="19" cy="14"/>
              </a:xfrm>
              <a:custGeom>
                <a:avLst/>
                <a:gdLst>
                  <a:gd name="T0" fmla="*/ 0 w 19"/>
                  <a:gd name="T1" fmla="*/ 14 h 14"/>
                  <a:gd name="T2" fmla="*/ 3 w 19"/>
                  <a:gd name="T3" fmla="*/ 8 h 14"/>
                  <a:gd name="T4" fmla="*/ 5 w 19"/>
                  <a:gd name="T5" fmla="*/ 5 h 14"/>
                  <a:gd name="T6" fmla="*/ 8 w 19"/>
                  <a:gd name="T7" fmla="*/ 1 h 14"/>
                  <a:gd name="T8" fmla="*/ 14 w 19"/>
                  <a:gd name="T9" fmla="*/ 0 h 14"/>
                  <a:gd name="T10" fmla="*/ 19 w 19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4">
                    <a:moveTo>
                      <a:pt x="0" y="14"/>
                    </a:moveTo>
                    <a:lnTo>
                      <a:pt x="3" y="8"/>
                    </a:lnTo>
                    <a:lnTo>
                      <a:pt x="5" y="5"/>
                    </a:lnTo>
                    <a:lnTo>
                      <a:pt x="8" y="1"/>
                    </a:lnTo>
                    <a:lnTo>
                      <a:pt x="14" y="0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97" name="Freeform 621"/>
              <p:cNvSpPr>
                <a:spLocks/>
              </p:cNvSpPr>
              <p:nvPr userDrawn="1"/>
            </p:nvSpPr>
            <p:spPr bwMode="gray">
              <a:xfrm>
                <a:off x="2527" y="1043"/>
                <a:ext cx="5" cy="8"/>
              </a:xfrm>
              <a:custGeom>
                <a:avLst/>
                <a:gdLst>
                  <a:gd name="T0" fmla="*/ 2 w 5"/>
                  <a:gd name="T1" fmla="*/ 0 h 8"/>
                  <a:gd name="T2" fmla="*/ 0 w 5"/>
                  <a:gd name="T3" fmla="*/ 3 h 8"/>
                  <a:gd name="T4" fmla="*/ 0 w 5"/>
                  <a:gd name="T5" fmla="*/ 5 h 8"/>
                  <a:gd name="T6" fmla="*/ 2 w 5"/>
                  <a:gd name="T7" fmla="*/ 7 h 8"/>
                  <a:gd name="T8" fmla="*/ 5 w 5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8">
                    <a:moveTo>
                      <a:pt x="2" y="0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2" y="7"/>
                    </a:lnTo>
                    <a:lnTo>
                      <a:pt x="5" y="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98" name="Line 622"/>
              <p:cNvSpPr>
                <a:spLocks noChangeShapeType="1"/>
              </p:cNvSpPr>
              <p:nvPr userDrawn="1"/>
            </p:nvSpPr>
            <p:spPr bwMode="gray">
              <a:xfrm>
                <a:off x="2525" y="929"/>
                <a:ext cx="2" cy="23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199" name="Line 623"/>
              <p:cNvSpPr>
                <a:spLocks noChangeShapeType="1"/>
              </p:cNvSpPr>
              <p:nvPr userDrawn="1"/>
            </p:nvSpPr>
            <p:spPr bwMode="gray">
              <a:xfrm>
                <a:off x="2529" y="925"/>
                <a:ext cx="1" cy="23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00" name="Freeform 624"/>
              <p:cNvSpPr>
                <a:spLocks/>
              </p:cNvSpPr>
              <p:nvPr userDrawn="1"/>
            </p:nvSpPr>
            <p:spPr bwMode="gray">
              <a:xfrm>
                <a:off x="2529" y="1160"/>
                <a:ext cx="3" cy="8"/>
              </a:xfrm>
              <a:custGeom>
                <a:avLst/>
                <a:gdLst>
                  <a:gd name="T0" fmla="*/ 1 w 3"/>
                  <a:gd name="T1" fmla="*/ 0 h 8"/>
                  <a:gd name="T2" fmla="*/ 0 w 3"/>
                  <a:gd name="T3" fmla="*/ 1 h 8"/>
                  <a:gd name="T4" fmla="*/ 0 w 3"/>
                  <a:gd name="T5" fmla="*/ 5 h 8"/>
                  <a:gd name="T6" fmla="*/ 1 w 3"/>
                  <a:gd name="T7" fmla="*/ 7 h 8"/>
                  <a:gd name="T8" fmla="*/ 3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1" y="0"/>
                    </a:moveTo>
                    <a:lnTo>
                      <a:pt x="0" y="1"/>
                    </a:lnTo>
                    <a:lnTo>
                      <a:pt x="0" y="5"/>
                    </a:lnTo>
                    <a:lnTo>
                      <a:pt x="1" y="7"/>
                    </a:lnTo>
                    <a:lnTo>
                      <a:pt x="3" y="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01" name="Line 625"/>
              <p:cNvSpPr>
                <a:spLocks noChangeShapeType="1"/>
              </p:cNvSpPr>
              <p:nvPr userDrawn="1"/>
            </p:nvSpPr>
            <p:spPr bwMode="gray">
              <a:xfrm flipH="1" flipV="1">
                <a:off x="2530" y="934"/>
                <a:ext cx="2" cy="23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02" name="Freeform 626"/>
              <p:cNvSpPr>
                <a:spLocks/>
              </p:cNvSpPr>
              <p:nvPr userDrawn="1"/>
            </p:nvSpPr>
            <p:spPr bwMode="gray">
              <a:xfrm>
                <a:off x="2525" y="925"/>
                <a:ext cx="5" cy="9"/>
              </a:xfrm>
              <a:custGeom>
                <a:avLst/>
                <a:gdLst>
                  <a:gd name="T0" fmla="*/ 5 w 5"/>
                  <a:gd name="T1" fmla="*/ 9 h 9"/>
                  <a:gd name="T2" fmla="*/ 2 w 5"/>
                  <a:gd name="T3" fmla="*/ 7 h 9"/>
                  <a:gd name="T4" fmla="*/ 0 w 5"/>
                  <a:gd name="T5" fmla="*/ 4 h 9"/>
                  <a:gd name="T6" fmla="*/ 0 w 5"/>
                  <a:gd name="T7" fmla="*/ 2 h 9"/>
                  <a:gd name="T8" fmla="*/ 4 w 5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5" y="9"/>
                    </a:moveTo>
                    <a:lnTo>
                      <a:pt x="2" y="7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03" name="Freeform 627"/>
              <p:cNvSpPr>
                <a:spLocks/>
              </p:cNvSpPr>
              <p:nvPr userDrawn="1"/>
            </p:nvSpPr>
            <p:spPr bwMode="gray">
              <a:xfrm>
                <a:off x="2530" y="1160"/>
                <a:ext cx="13" cy="17"/>
              </a:xfrm>
              <a:custGeom>
                <a:avLst/>
                <a:gdLst>
                  <a:gd name="T0" fmla="*/ 0 w 13"/>
                  <a:gd name="T1" fmla="*/ 0 h 17"/>
                  <a:gd name="T2" fmla="*/ 2 w 13"/>
                  <a:gd name="T3" fmla="*/ 5 h 17"/>
                  <a:gd name="T4" fmla="*/ 4 w 13"/>
                  <a:gd name="T5" fmla="*/ 10 h 17"/>
                  <a:gd name="T6" fmla="*/ 7 w 13"/>
                  <a:gd name="T7" fmla="*/ 14 h 17"/>
                  <a:gd name="T8" fmla="*/ 13 w 13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0" y="0"/>
                    </a:moveTo>
                    <a:lnTo>
                      <a:pt x="2" y="5"/>
                    </a:lnTo>
                    <a:lnTo>
                      <a:pt x="4" y="10"/>
                    </a:lnTo>
                    <a:lnTo>
                      <a:pt x="7" y="14"/>
                    </a:lnTo>
                    <a:lnTo>
                      <a:pt x="13" y="1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04" name="Freeform 628"/>
              <p:cNvSpPr>
                <a:spLocks/>
              </p:cNvSpPr>
              <p:nvPr userDrawn="1"/>
            </p:nvSpPr>
            <p:spPr bwMode="gray">
              <a:xfrm>
                <a:off x="2861" y="754"/>
                <a:ext cx="19" cy="2"/>
              </a:xfrm>
              <a:custGeom>
                <a:avLst/>
                <a:gdLst>
                  <a:gd name="T0" fmla="*/ 19 w 19"/>
                  <a:gd name="T1" fmla="*/ 0 h 2"/>
                  <a:gd name="T2" fmla="*/ 14 w 19"/>
                  <a:gd name="T3" fmla="*/ 2 h 2"/>
                  <a:gd name="T4" fmla="*/ 7 w 19"/>
                  <a:gd name="T5" fmla="*/ 2 h 2"/>
                  <a:gd name="T6" fmla="*/ 0 w 19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">
                    <a:moveTo>
                      <a:pt x="19" y="0"/>
                    </a:moveTo>
                    <a:lnTo>
                      <a:pt x="14" y="2"/>
                    </a:lnTo>
                    <a:lnTo>
                      <a:pt x="7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05" name="Freeform 629"/>
              <p:cNvSpPr>
                <a:spLocks/>
              </p:cNvSpPr>
              <p:nvPr userDrawn="1"/>
            </p:nvSpPr>
            <p:spPr bwMode="gray">
              <a:xfrm>
                <a:off x="3032" y="679"/>
                <a:ext cx="20" cy="1"/>
              </a:xfrm>
              <a:custGeom>
                <a:avLst/>
                <a:gdLst>
                  <a:gd name="T0" fmla="*/ 0 w 20"/>
                  <a:gd name="T1" fmla="*/ 1 h 1"/>
                  <a:gd name="T2" fmla="*/ 7 w 20"/>
                  <a:gd name="T3" fmla="*/ 0 h 1"/>
                  <a:gd name="T4" fmla="*/ 13 w 20"/>
                  <a:gd name="T5" fmla="*/ 0 h 1"/>
                  <a:gd name="T6" fmla="*/ 20 w 20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">
                    <a:moveTo>
                      <a:pt x="0" y="1"/>
                    </a:moveTo>
                    <a:lnTo>
                      <a:pt x="7" y="0"/>
                    </a:lnTo>
                    <a:lnTo>
                      <a:pt x="13" y="0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06" name="Freeform 630"/>
              <p:cNvSpPr>
                <a:spLocks/>
              </p:cNvSpPr>
              <p:nvPr userDrawn="1"/>
            </p:nvSpPr>
            <p:spPr bwMode="gray">
              <a:xfrm>
                <a:off x="2938" y="715"/>
                <a:ext cx="10" cy="11"/>
              </a:xfrm>
              <a:custGeom>
                <a:avLst/>
                <a:gdLst>
                  <a:gd name="T0" fmla="*/ 0 w 10"/>
                  <a:gd name="T1" fmla="*/ 11 h 11"/>
                  <a:gd name="T2" fmla="*/ 0 w 10"/>
                  <a:gd name="T3" fmla="*/ 7 h 11"/>
                  <a:gd name="T4" fmla="*/ 3 w 10"/>
                  <a:gd name="T5" fmla="*/ 4 h 11"/>
                  <a:gd name="T6" fmla="*/ 5 w 10"/>
                  <a:gd name="T7" fmla="*/ 2 h 11"/>
                  <a:gd name="T8" fmla="*/ 7 w 10"/>
                  <a:gd name="T9" fmla="*/ 0 h 11"/>
                  <a:gd name="T10" fmla="*/ 10 w 10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1">
                    <a:moveTo>
                      <a:pt x="0" y="11"/>
                    </a:moveTo>
                    <a:lnTo>
                      <a:pt x="0" y="7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7" y="0"/>
                    </a:lnTo>
                    <a:lnTo>
                      <a:pt x="1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07" name="Line 631"/>
              <p:cNvSpPr>
                <a:spLocks noChangeShapeType="1"/>
              </p:cNvSpPr>
              <p:nvPr userDrawn="1"/>
            </p:nvSpPr>
            <p:spPr bwMode="gray">
              <a:xfrm flipH="1">
                <a:off x="2880" y="672"/>
                <a:ext cx="156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08" name="Line 632"/>
              <p:cNvSpPr>
                <a:spLocks noChangeShapeType="1"/>
              </p:cNvSpPr>
              <p:nvPr userDrawn="1"/>
            </p:nvSpPr>
            <p:spPr bwMode="gray">
              <a:xfrm flipH="1">
                <a:off x="2880" y="680"/>
                <a:ext cx="152" cy="7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09" name="Freeform 633"/>
              <p:cNvSpPr>
                <a:spLocks/>
              </p:cNvSpPr>
              <p:nvPr userDrawn="1"/>
            </p:nvSpPr>
            <p:spPr bwMode="gray">
              <a:xfrm>
                <a:off x="2880" y="747"/>
                <a:ext cx="4" cy="7"/>
              </a:xfrm>
              <a:custGeom>
                <a:avLst/>
                <a:gdLst>
                  <a:gd name="T0" fmla="*/ 0 w 4"/>
                  <a:gd name="T1" fmla="*/ 7 h 7"/>
                  <a:gd name="T2" fmla="*/ 0 w 4"/>
                  <a:gd name="T3" fmla="*/ 5 h 7"/>
                  <a:gd name="T4" fmla="*/ 0 w 4"/>
                  <a:gd name="T5" fmla="*/ 2 h 7"/>
                  <a:gd name="T6" fmla="*/ 0 w 4"/>
                  <a:gd name="T7" fmla="*/ 0 h 7"/>
                  <a:gd name="T8" fmla="*/ 2 w 4"/>
                  <a:gd name="T9" fmla="*/ 0 h 7"/>
                  <a:gd name="T10" fmla="*/ 4 w 4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7">
                    <a:moveTo>
                      <a:pt x="0" y="7"/>
                    </a:moveTo>
                    <a:lnTo>
                      <a:pt x="0" y="5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10" name="Line 634"/>
              <p:cNvSpPr>
                <a:spLocks noChangeShapeType="1"/>
              </p:cNvSpPr>
              <p:nvPr userDrawn="1"/>
            </p:nvSpPr>
            <p:spPr bwMode="gray">
              <a:xfrm flipV="1">
                <a:off x="2884" y="670"/>
                <a:ext cx="159" cy="7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11" name="Freeform 635"/>
              <p:cNvSpPr>
                <a:spLocks/>
              </p:cNvSpPr>
              <p:nvPr userDrawn="1"/>
            </p:nvSpPr>
            <p:spPr bwMode="gray">
              <a:xfrm>
                <a:off x="3032" y="670"/>
                <a:ext cx="11" cy="10"/>
              </a:xfrm>
              <a:custGeom>
                <a:avLst/>
                <a:gdLst>
                  <a:gd name="T0" fmla="*/ 11 w 11"/>
                  <a:gd name="T1" fmla="*/ 0 h 10"/>
                  <a:gd name="T2" fmla="*/ 7 w 11"/>
                  <a:gd name="T3" fmla="*/ 0 h 10"/>
                  <a:gd name="T4" fmla="*/ 4 w 11"/>
                  <a:gd name="T5" fmla="*/ 2 h 10"/>
                  <a:gd name="T6" fmla="*/ 2 w 11"/>
                  <a:gd name="T7" fmla="*/ 3 h 10"/>
                  <a:gd name="T8" fmla="*/ 0 w 11"/>
                  <a:gd name="T9" fmla="*/ 7 h 10"/>
                  <a:gd name="T10" fmla="*/ 0 w 11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10">
                    <a:moveTo>
                      <a:pt x="11" y="0"/>
                    </a:moveTo>
                    <a:lnTo>
                      <a:pt x="7" y="0"/>
                    </a:lnTo>
                    <a:lnTo>
                      <a:pt x="4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12" name="Freeform 636"/>
              <p:cNvSpPr>
                <a:spLocks/>
              </p:cNvSpPr>
              <p:nvPr userDrawn="1"/>
            </p:nvSpPr>
            <p:spPr bwMode="gray">
              <a:xfrm>
                <a:off x="2912" y="1032"/>
                <a:ext cx="19" cy="2"/>
              </a:xfrm>
              <a:custGeom>
                <a:avLst/>
                <a:gdLst>
                  <a:gd name="T0" fmla="*/ 0 w 19"/>
                  <a:gd name="T1" fmla="*/ 2 h 2"/>
                  <a:gd name="T2" fmla="*/ 5 w 19"/>
                  <a:gd name="T3" fmla="*/ 0 h 2"/>
                  <a:gd name="T4" fmla="*/ 8 w 19"/>
                  <a:gd name="T5" fmla="*/ 0 h 2"/>
                  <a:gd name="T6" fmla="*/ 14 w 19"/>
                  <a:gd name="T7" fmla="*/ 0 h 2"/>
                  <a:gd name="T8" fmla="*/ 19 w 19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0" y="2"/>
                    </a:moveTo>
                    <a:lnTo>
                      <a:pt x="5" y="0"/>
                    </a:lnTo>
                    <a:lnTo>
                      <a:pt x="8" y="0"/>
                    </a:lnTo>
                    <a:lnTo>
                      <a:pt x="14" y="0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13" name="Line 637"/>
              <p:cNvSpPr>
                <a:spLocks noChangeShapeType="1"/>
              </p:cNvSpPr>
              <p:nvPr userDrawn="1"/>
            </p:nvSpPr>
            <p:spPr bwMode="gray">
              <a:xfrm flipV="1">
                <a:off x="2920" y="913"/>
                <a:ext cx="2" cy="23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14" name="Line 638"/>
              <p:cNvSpPr>
                <a:spLocks noChangeShapeType="1"/>
              </p:cNvSpPr>
              <p:nvPr userDrawn="1"/>
            </p:nvSpPr>
            <p:spPr bwMode="gray">
              <a:xfrm flipV="1">
                <a:off x="2912" y="917"/>
                <a:ext cx="1" cy="23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15" name="Freeform 639"/>
              <p:cNvSpPr>
                <a:spLocks/>
              </p:cNvSpPr>
              <p:nvPr userDrawn="1"/>
            </p:nvSpPr>
            <p:spPr bwMode="gray">
              <a:xfrm>
                <a:off x="2912" y="913"/>
                <a:ext cx="21" cy="4"/>
              </a:xfrm>
              <a:custGeom>
                <a:avLst/>
                <a:gdLst>
                  <a:gd name="T0" fmla="*/ 0 w 21"/>
                  <a:gd name="T1" fmla="*/ 4 h 4"/>
                  <a:gd name="T2" fmla="*/ 7 w 21"/>
                  <a:gd name="T3" fmla="*/ 0 h 4"/>
                  <a:gd name="T4" fmla="*/ 14 w 21"/>
                  <a:gd name="T5" fmla="*/ 0 h 4"/>
                  <a:gd name="T6" fmla="*/ 21 w 21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4">
                    <a:moveTo>
                      <a:pt x="0" y="4"/>
                    </a:moveTo>
                    <a:lnTo>
                      <a:pt x="7" y="0"/>
                    </a:lnTo>
                    <a:lnTo>
                      <a:pt x="14" y="0"/>
                    </a:lnTo>
                    <a:lnTo>
                      <a:pt x="21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16" name="Line 640"/>
              <p:cNvSpPr>
                <a:spLocks noChangeShapeType="1"/>
              </p:cNvSpPr>
              <p:nvPr userDrawn="1"/>
            </p:nvSpPr>
            <p:spPr bwMode="gray">
              <a:xfrm flipH="1">
                <a:off x="2931" y="915"/>
                <a:ext cx="2" cy="23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17" name="Freeform 641"/>
              <p:cNvSpPr>
                <a:spLocks/>
              </p:cNvSpPr>
              <p:nvPr userDrawn="1"/>
            </p:nvSpPr>
            <p:spPr bwMode="gray">
              <a:xfrm>
                <a:off x="2912" y="1147"/>
                <a:ext cx="19" cy="2"/>
              </a:xfrm>
              <a:custGeom>
                <a:avLst/>
                <a:gdLst>
                  <a:gd name="T0" fmla="*/ 0 w 19"/>
                  <a:gd name="T1" fmla="*/ 2 h 2"/>
                  <a:gd name="T2" fmla="*/ 5 w 19"/>
                  <a:gd name="T3" fmla="*/ 0 h 2"/>
                  <a:gd name="T4" fmla="*/ 12 w 19"/>
                  <a:gd name="T5" fmla="*/ 0 h 2"/>
                  <a:gd name="T6" fmla="*/ 19 w 19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">
                    <a:moveTo>
                      <a:pt x="0" y="2"/>
                    </a:moveTo>
                    <a:lnTo>
                      <a:pt x="5" y="0"/>
                    </a:lnTo>
                    <a:lnTo>
                      <a:pt x="12" y="0"/>
                    </a:lnTo>
                    <a:lnTo>
                      <a:pt x="19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18" name="Freeform 642"/>
              <p:cNvSpPr>
                <a:spLocks/>
              </p:cNvSpPr>
              <p:nvPr userDrawn="1"/>
            </p:nvSpPr>
            <p:spPr bwMode="gray">
              <a:xfrm>
                <a:off x="2842" y="929"/>
                <a:ext cx="12" cy="16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0 h 16"/>
                  <a:gd name="T4" fmla="*/ 9 w 12"/>
                  <a:gd name="T5" fmla="*/ 7 h 16"/>
                  <a:gd name="T6" fmla="*/ 5 w 12"/>
                  <a:gd name="T7" fmla="*/ 2 h 16"/>
                  <a:gd name="T8" fmla="*/ 0 w 12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lnTo>
                      <a:pt x="10" y="10"/>
                    </a:lnTo>
                    <a:lnTo>
                      <a:pt x="9" y="7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19" name="Line 643"/>
              <p:cNvSpPr>
                <a:spLocks noChangeShapeType="1"/>
              </p:cNvSpPr>
              <p:nvPr userDrawn="1"/>
            </p:nvSpPr>
            <p:spPr bwMode="gray">
              <a:xfrm flipH="1">
                <a:off x="2749" y="903"/>
                <a:ext cx="164" cy="8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20" name="Line 644"/>
              <p:cNvSpPr>
                <a:spLocks noChangeShapeType="1"/>
              </p:cNvSpPr>
              <p:nvPr userDrawn="1"/>
            </p:nvSpPr>
            <p:spPr bwMode="gray">
              <a:xfrm flipH="1">
                <a:off x="2753" y="917"/>
                <a:ext cx="159" cy="8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21" name="Freeform 645"/>
              <p:cNvSpPr>
                <a:spLocks/>
              </p:cNvSpPr>
              <p:nvPr userDrawn="1"/>
            </p:nvSpPr>
            <p:spPr bwMode="gray">
              <a:xfrm>
                <a:off x="2740" y="980"/>
                <a:ext cx="13" cy="17"/>
              </a:xfrm>
              <a:custGeom>
                <a:avLst/>
                <a:gdLst>
                  <a:gd name="T0" fmla="*/ 13 w 13"/>
                  <a:gd name="T1" fmla="*/ 17 h 17"/>
                  <a:gd name="T2" fmla="*/ 11 w 13"/>
                  <a:gd name="T3" fmla="*/ 12 h 17"/>
                  <a:gd name="T4" fmla="*/ 9 w 13"/>
                  <a:gd name="T5" fmla="*/ 7 h 17"/>
                  <a:gd name="T6" fmla="*/ 6 w 13"/>
                  <a:gd name="T7" fmla="*/ 3 h 17"/>
                  <a:gd name="T8" fmla="*/ 0 w 13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13" y="17"/>
                    </a:moveTo>
                    <a:lnTo>
                      <a:pt x="11" y="12"/>
                    </a:lnTo>
                    <a:lnTo>
                      <a:pt x="9" y="7"/>
                    </a:lnTo>
                    <a:lnTo>
                      <a:pt x="6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22" name="Line 646"/>
              <p:cNvSpPr>
                <a:spLocks noChangeShapeType="1"/>
              </p:cNvSpPr>
              <p:nvPr userDrawn="1"/>
            </p:nvSpPr>
            <p:spPr bwMode="gray">
              <a:xfrm flipV="1">
                <a:off x="2740" y="896"/>
                <a:ext cx="170" cy="8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23" name="Freeform 647"/>
              <p:cNvSpPr>
                <a:spLocks/>
              </p:cNvSpPr>
              <p:nvPr userDrawn="1"/>
            </p:nvSpPr>
            <p:spPr bwMode="gray">
              <a:xfrm>
                <a:off x="2910" y="896"/>
                <a:ext cx="3" cy="21"/>
              </a:xfrm>
              <a:custGeom>
                <a:avLst/>
                <a:gdLst>
                  <a:gd name="T0" fmla="*/ 2 w 3"/>
                  <a:gd name="T1" fmla="*/ 21 h 21"/>
                  <a:gd name="T2" fmla="*/ 3 w 3"/>
                  <a:gd name="T3" fmla="*/ 15 h 21"/>
                  <a:gd name="T4" fmla="*/ 3 w 3"/>
                  <a:gd name="T5" fmla="*/ 8 h 21"/>
                  <a:gd name="T6" fmla="*/ 2 w 3"/>
                  <a:gd name="T7" fmla="*/ 3 h 21"/>
                  <a:gd name="T8" fmla="*/ 0 w 3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1">
                    <a:moveTo>
                      <a:pt x="2" y="21"/>
                    </a:moveTo>
                    <a:lnTo>
                      <a:pt x="3" y="15"/>
                    </a:lnTo>
                    <a:lnTo>
                      <a:pt x="3" y="8"/>
                    </a:lnTo>
                    <a:lnTo>
                      <a:pt x="2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24" name="Freeform 648"/>
              <p:cNvSpPr>
                <a:spLocks/>
              </p:cNvSpPr>
              <p:nvPr userDrawn="1"/>
            </p:nvSpPr>
            <p:spPr bwMode="gray">
              <a:xfrm>
                <a:off x="2732" y="1116"/>
                <a:ext cx="21" cy="2"/>
              </a:xfrm>
              <a:custGeom>
                <a:avLst/>
                <a:gdLst>
                  <a:gd name="T0" fmla="*/ 21 w 21"/>
                  <a:gd name="T1" fmla="*/ 0 h 2"/>
                  <a:gd name="T2" fmla="*/ 15 w 21"/>
                  <a:gd name="T3" fmla="*/ 2 h 2"/>
                  <a:gd name="T4" fmla="*/ 10 w 21"/>
                  <a:gd name="T5" fmla="*/ 2 h 2"/>
                  <a:gd name="T6" fmla="*/ 5 w 21"/>
                  <a:gd name="T7" fmla="*/ 2 h 2"/>
                  <a:gd name="T8" fmla="*/ 0 w 21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">
                    <a:moveTo>
                      <a:pt x="21" y="0"/>
                    </a:moveTo>
                    <a:lnTo>
                      <a:pt x="15" y="2"/>
                    </a:lnTo>
                    <a:lnTo>
                      <a:pt x="10" y="2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25" name="Line 649"/>
              <p:cNvSpPr>
                <a:spLocks noChangeShapeType="1"/>
              </p:cNvSpPr>
              <p:nvPr userDrawn="1"/>
            </p:nvSpPr>
            <p:spPr bwMode="gray">
              <a:xfrm>
                <a:off x="2742" y="999"/>
                <a:ext cx="1" cy="23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26" name="Line 650"/>
              <p:cNvSpPr>
                <a:spLocks noChangeShapeType="1"/>
              </p:cNvSpPr>
              <p:nvPr userDrawn="1"/>
            </p:nvSpPr>
            <p:spPr bwMode="gray">
              <a:xfrm>
                <a:off x="2753" y="997"/>
                <a:ext cx="1" cy="23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27" name="Freeform 651"/>
              <p:cNvSpPr>
                <a:spLocks/>
              </p:cNvSpPr>
              <p:nvPr userDrawn="1"/>
            </p:nvSpPr>
            <p:spPr bwMode="gray">
              <a:xfrm>
                <a:off x="2732" y="1233"/>
                <a:ext cx="21" cy="4"/>
              </a:xfrm>
              <a:custGeom>
                <a:avLst/>
                <a:gdLst>
                  <a:gd name="T0" fmla="*/ 21 w 21"/>
                  <a:gd name="T1" fmla="*/ 0 h 4"/>
                  <a:gd name="T2" fmla="*/ 14 w 21"/>
                  <a:gd name="T3" fmla="*/ 4 h 4"/>
                  <a:gd name="T4" fmla="*/ 7 w 21"/>
                  <a:gd name="T5" fmla="*/ 4 h 4"/>
                  <a:gd name="T6" fmla="*/ 0 w 21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4">
                    <a:moveTo>
                      <a:pt x="21" y="0"/>
                    </a:moveTo>
                    <a:lnTo>
                      <a:pt x="14" y="4"/>
                    </a:lnTo>
                    <a:lnTo>
                      <a:pt x="7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28" name="Line 652"/>
              <p:cNvSpPr>
                <a:spLocks noChangeShapeType="1"/>
              </p:cNvSpPr>
              <p:nvPr userDrawn="1"/>
            </p:nvSpPr>
            <p:spPr bwMode="gray">
              <a:xfrm flipV="1">
                <a:off x="2732" y="997"/>
                <a:ext cx="1" cy="23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29" name="Freeform 653"/>
              <p:cNvSpPr>
                <a:spLocks/>
              </p:cNvSpPr>
              <p:nvPr userDrawn="1"/>
            </p:nvSpPr>
            <p:spPr bwMode="gray">
              <a:xfrm>
                <a:off x="2732" y="997"/>
                <a:ext cx="21" cy="2"/>
              </a:xfrm>
              <a:custGeom>
                <a:avLst/>
                <a:gdLst>
                  <a:gd name="T0" fmla="*/ 0 w 21"/>
                  <a:gd name="T1" fmla="*/ 0 h 2"/>
                  <a:gd name="T2" fmla="*/ 7 w 21"/>
                  <a:gd name="T3" fmla="*/ 2 h 2"/>
                  <a:gd name="T4" fmla="*/ 14 w 21"/>
                  <a:gd name="T5" fmla="*/ 2 h 2"/>
                  <a:gd name="T6" fmla="*/ 21 w 2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">
                    <a:moveTo>
                      <a:pt x="0" y="0"/>
                    </a:moveTo>
                    <a:lnTo>
                      <a:pt x="7" y="2"/>
                    </a:lnTo>
                    <a:lnTo>
                      <a:pt x="14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30" name="Freeform 654"/>
              <p:cNvSpPr>
                <a:spLocks/>
              </p:cNvSpPr>
              <p:nvPr userDrawn="1"/>
            </p:nvSpPr>
            <p:spPr bwMode="gray">
              <a:xfrm>
                <a:off x="2842" y="1181"/>
                <a:ext cx="10" cy="10"/>
              </a:xfrm>
              <a:custGeom>
                <a:avLst/>
                <a:gdLst>
                  <a:gd name="T0" fmla="*/ 10 w 10"/>
                  <a:gd name="T1" fmla="*/ 0 h 10"/>
                  <a:gd name="T2" fmla="*/ 10 w 10"/>
                  <a:gd name="T3" fmla="*/ 5 h 10"/>
                  <a:gd name="T4" fmla="*/ 9 w 10"/>
                  <a:gd name="T5" fmla="*/ 8 h 10"/>
                  <a:gd name="T6" fmla="*/ 5 w 10"/>
                  <a:gd name="T7" fmla="*/ 8 h 10"/>
                  <a:gd name="T8" fmla="*/ 3 w 10"/>
                  <a:gd name="T9" fmla="*/ 10 h 10"/>
                  <a:gd name="T10" fmla="*/ 0 w 10"/>
                  <a:gd name="T11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0">
                    <a:moveTo>
                      <a:pt x="10" y="0"/>
                    </a:moveTo>
                    <a:lnTo>
                      <a:pt x="10" y="5"/>
                    </a:lnTo>
                    <a:lnTo>
                      <a:pt x="9" y="8"/>
                    </a:lnTo>
                    <a:lnTo>
                      <a:pt x="5" y="8"/>
                    </a:lnTo>
                    <a:lnTo>
                      <a:pt x="3" y="10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31" name="Line 655"/>
              <p:cNvSpPr>
                <a:spLocks noChangeShapeType="1"/>
              </p:cNvSpPr>
              <p:nvPr userDrawn="1"/>
            </p:nvSpPr>
            <p:spPr bwMode="gray">
              <a:xfrm flipV="1">
                <a:off x="2749" y="1156"/>
                <a:ext cx="163" cy="8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32" name="Line 656"/>
              <p:cNvSpPr>
                <a:spLocks noChangeShapeType="1"/>
              </p:cNvSpPr>
              <p:nvPr userDrawn="1"/>
            </p:nvSpPr>
            <p:spPr bwMode="gray">
              <a:xfrm flipV="1">
                <a:off x="2753" y="1149"/>
                <a:ext cx="159" cy="8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33" name="Freeform 657"/>
              <p:cNvSpPr>
                <a:spLocks/>
              </p:cNvSpPr>
              <p:nvPr userDrawn="1"/>
            </p:nvSpPr>
            <p:spPr bwMode="gray">
              <a:xfrm>
                <a:off x="2908" y="1149"/>
                <a:ext cx="4" cy="7"/>
              </a:xfrm>
              <a:custGeom>
                <a:avLst/>
                <a:gdLst>
                  <a:gd name="T0" fmla="*/ 4 w 4"/>
                  <a:gd name="T1" fmla="*/ 0 h 7"/>
                  <a:gd name="T2" fmla="*/ 4 w 4"/>
                  <a:gd name="T3" fmla="*/ 4 h 7"/>
                  <a:gd name="T4" fmla="*/ 4 w 4"/>
                  <a:gd name="T5" fmla="*/ 5 h 7"/>
                  <a:gd name="T6" fmla="*/ 4 w 4"/>
                  <a:gd name="T7" fmla="*/ 7 h 7"/>
                  <a:gd name="T8" fmla="*/ 2 w 4"/>
                  <a:gd name="T9" fmla="*/ 7 h 7"/>
                  <a:gd name="T10" fmla="*/ 0 w 4"/>
                  <a:gd name="T11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7">
                    <a:moveTo>
                      <a:pt x="4" y="0"/>
                    </a:moveTo>
                    <a:lnTo>
                      <a:pt x="4" y="4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34" name="Line 658"/>
              <p:cNvSpPr>
                <a:spLocks noChangeShapeType="1"/>
              </p:cNvSpPr>
              <p:nvPr userDrawn="1"/>
            </p:nvSpPr>
            <p:spPr bwMode="gray">
              <a:xfrm flipH="1">
                <a:off x="2740" y="1154"/>
                <a:ext cx="168" cy="9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35" name="Freeform 659"/>
              <p:cNvSpPr>
                <a:spLocks/>
              </p:cNvSpPr>
              <p:nvPr userDrawn="1"/>
            </p:nvSpPr>
            <p:spPr bwMode="gray">
              <a:xfrm>
                <a:off x="2740" y="1233"/>
                <a:ext cx="13" cy="11"/>
              </a:xfrm>
              <a:custGeom>
                <a:avLst/>
                <a:gdLst>
                  <a:gd name="T0" fmla="*/ 13 w 13"/>
                  <a:gd name="T1" fmla="*/ 0 h 11"/>
                  <a:gd name="T2" fmla="*/ 13 w 13"/>
                  <a:gd name="T3" fmla="*/ 4 h 11"/>
                  <a:gd name="T4" fmla="*/ 11 w 13"/>
                  <a:gd name="T5" fmla="*/ 7 h 11"/>
                  <a:gd name="T6" fmla="*/ 7 w 13"/>
                  <a:gd name="T7" fmla="*/ 9 h 11"/>
                  <a:gd name="T8" fmla="*/ 6 w 13"/>
                  <a:gd name="T9" fmla="*/ 11 h 11"/>
                  <a:gd name="T10" fmla="*/ 0 w 13"/>
                  <a:gd name="T11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1">
                    <a:moveTo>
                      <a:pt x="13" y="0"/>
                    </a:moveTo>
                    <a:lnTo>
                      <a:pt x="13" y="4"/>
                    </a:lnTo>
                    <a:lnTo>
                      <a:pt x="11" y="7"/>
                    </a:lnTo>
                    <a:lnTo>
                      <a:pt x="7" y="9"/>
                    </a:lnTo>
                    <a:lnTo>
                      <a:pt x="6" y="11"/>
                    </a:lnTo>
                    <a:lnTo>
                      <a:pt x="0" y="11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36" name="Freeform 660"/>
              <p:cNvSpPr>
                <a:spLocks/>
              </p:cNvSpPr>
              <p:nvPr userDrawn="1"/>
            </p:nvSpPr>
            <p:spPr bwMode="gray">
              <a:xfrm>
                <a:off x="3099" y="820"/>
                <a:ext cx="5" cy="7"/>
              </a:xfrm>
              <a:custGeom>
                <a:avLst/>
                <a:gdLst>
                  <a:gd name="T0" fmla="*/ 3 w 5"/>
                  <a:gd name="T1" fmla="*/ 0 h 7"/>
                  <a:gd name="T2" fmla="*/ 0 w 5"/>
                  <a:gd name="T3" fmla="*/ 2 h 7"/>
                  <a:gd name="T4" fmla="*/ 0 w 5"/>
                  <a:gd name="T5" fmla="*/ 4 h 7"/>
                  <a:gd name="T6" fmla="*/ 2 w 5"/>
                  <a:gd name="T7" fmla="*/ 6 h 7"/>
                  <a:gd name="T8" fmla="*/ 3 w 5"/>
                  <a:gd name="T9" fmla="*/ 7 h 7"/>
                  <a:gd name="T10" fmla="*/ 5 w 5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3" y="0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3" y="7"/>
                    </a:lnTo>
                    <a:lnTo>
                      <a:pt x="5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37" name="Line 661"/>
              <p:cNvSpPr>
                <a:spLocks noChangeShapeType="1"/>
              </p:cNvSpPr>
              <p:nvPr userDrawn="1"/>
            </p:nvSpPr>
            <p:spPr bwMode="gray">
              <a:xfrm flipV="1">
                <a:off x="3253" y="742"/>
                <a:ext cx="2" cy="11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38" name="Line 662"/>
              <p:cNvSpPr>
                <a:spLocks noChangeShapeType="1"/>
              </p:cNvSpPr>
              <p:nvPr userDrawn="1"/>
            </p:nvSpPr>
            <p:spPr bwMode="gray">
              <a:xfrm flipV="1">
                <a:off x="3249" y="745"/>
                <a:ext cx="2" cy="10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39" name="Freeform 663"/>
              <p:cNvSpPr>
                <a:spLocks/>
              </p:cNvSpPr>
              <p:nvPr userDrawn="1"/>
            </p:nvSpPr>
            <p:spPr bwMode="gray">
              <a:xfrm>
                <a:off x="3249" y="738"/>
                <a:ext cx="6" cy="7"/>
              </a:xfrm>
              <a:custGeom>
                <a:avLst/>
                <a:gdLst>
                  <a:gd name="T0" fmla="*/ 2 w 6"/>
                  <a:gd name="T1" fmla="*/ 7 h 7"/>
                  <a:gd name="T2" fmla="*/ 4 w 6"/>
                  <a:gd name="T3" fmla="*/ 5 h 7"/>
                  <a:gd name="T4" fmla="*/ 6 w 6"/>
                  <a:gd name="T5" fmla="*/ 4 h 7"/>
                  <a:gd name="T6" fmla="*/ 4 w 6"/>
                  <a:gd name="T7" fmla="*/ 2 h 7"/>
                  <a:gd name="T8" fmla="*/ 2 w 6"/>
                  <a:gd name="T9" fmla="*/ 0 h 7"/>
                  <a:gd name="T10" fmla="*/ 0 w 6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7">
                    <a:moveTo>
                      <a:pt x="2" y="7"/>
                    </a:moveTo>
                    <a:lnTo>
                      <a:pt x="4" y="5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40" name="Line 664"/>
              <p:cNvSpPr>
                <a:spLocks noChangeShapeType="1"/>
              </p:cNvSpPr>
              <p:nvPr userDrawn="1"/>
            </p:nvSpPr>
            <p:spPr bwMode="gray">
              <a:xfrm flipH="1">
                <a:off x="3246" y="738"/>
                <a:ext cx="3" cy="11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41" name="Freeform 665"/>
              <p:cNvSpPr>
                <a:spLocks/>
              </p:cNvSpPr>
              <p:nvPr userDrawn="1"/>
            </p:nvSpPr>
            <p:spPr bwMode="gray">
              <a:xfrm>
                <a:off x="3146" y="777"/>
                <a:ext cx="12" cy="15"/>
              </a:xfrm>
              <a:custGeom>
                <a:avLst/>
                <a:gdLst>
                  <a:gd name="T0" fmla="*/ 12 w 12"/>
                  <a:gd name="T1" fmla="*/ 15 h 15"/>
                  <a:gd name="T2" fmla="*/ 11 w 12"/>
                  <a:gd name="T3" fmla="*/ 10 h 15"/>
                  <a:gd name="T4" fmla="*/ 9 w 12"/>
                  <a:gd name="T5" fmla="*/ 5 h 15"/>
                  <a:gd name="T6" fmla="*/ 5 w 12"/>
                  <a:gd name="T7" fmla="*/ 1 h 15"/>
                  <a:gd name="T8" fmla="*/ 0 w 1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5">
                    <a:moveTo>
                      <a:pt x="12" y="15"/>
                    </a:moveTo>
                    <a:lnTo>
                      <a:pt x="11" y="10"/>
                    </a:lnTo>
                    <a:lnTo>
                      <a:pt x="9" y="5"/>
                    </a:lnTo>
                    <a:lnTo>
                      <a:pt x="5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42" name="Line 666"/>
              <p:cNvSpPr>
                <a:spLocks noChangeShapeType="1"/>
              </p:cNvSpPr>
              <p:nvPr userDrawn="1"/>
            </p:nvSpPr>
            <p:spPr bwMode="gray">
              <a:xfrm flipH="1">
                <a:off x="3094" y="735"/>
                <a:ext cx="155" cy="7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43" name="Line 667"/>
              <p:cNvSpPr>
                <a:spLocks noChangeShapeType="1"/>
              </p:cNvSpPr>
              <p:nvPr userDrawn="1"/>
            </p:nvSpPr>
            <p:spPr bwMode="gray">
              <a:xfrm flipH="1">
                <a:off x="3102" y="745"/>
                <a:ext cx="149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44" name="Freeform 668"/>
              <p:cNvSpPr>
                <a:spLocks/>
              </p:cNvSpPr>
              <p:nvPr userDrawn="1"/>
            </p:nvSpPr>
            <p:spPr bwMode="gray">
              <a:xfrm>
                <a:off x="3081" y="808"/>
                <a:ext cx="21" cy="12"/>
              </a:xfrm>
              <a:custGeom>
                <a:avLst/>
                <a:gdLst>
                  <a:gd name="T0" fmla="*/ 21 w 21"/>
                  <a:gd name="T1" fmla="*/ 12 h 12"/>
                  <a:gd name="T2" fmla="*/ 18 w 21"/>
                  <a:gd name="T3" fmla="*/ 7 h 12"/>
                  <a:gd name="T4" fmla="*/ 13 w 21"/>
                  <a:gd name="T5" fmla="*/ 4 h 12"/>
                  <a:gd name="T6" fmla="*/ 7 w 21"/>
                  <a:gd name="T7" fmla="*/ 2 h 12"/>
                  <a:gd name="T8" fmla="*/ 0 w 21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2">
                    <a:moveTo>
                      <a:pt x="21" y="12"/>
                    </a:moveTo>
                    <a:lnTo>
                      <a:pt x="18" y="7"/>
                    </a:lnTo>
                    <a:lnTo>
                      <a:pt x="13" y="4"/>
                    </a:lnTo>
                    <a:lnTo>
                      <a:pt x="7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45" name="Line 669"/>
              <p:cNvSpPr>
                <a:spLocks noChangeShapeType="1"/>
              </p:cNvSpPr>
              <p:nvPr userDrawn="1"/>
            </p:nvSpPr>
            <p:spPr bwMode="gray">
              <a:xfrm flipV="1">
                <a:off x="3081" y="729"/>
                <a:ext cx="160" cy="7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46" name="Freeform 670"/>
              <p:cNvSpPr>
                <a:spLocks/>
              </p:cNvSpPr>
              <p:nvPr userDrawn="1"/>
            </p:nvSpPr>
            <p:spPr bwMode="gray">
              <a:xfrm>
                <a:off x="3241" y="729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5 w 10"/>
                  <a:gd name="T3" fmla="*/ 2 h 16"/>
                  <a:gd name="T4" fmla="*/ 8 w 10"/>
                  <a:gd name="T5" fmla="*/ 6 h 16"/>
                  <a:gd name="T6" fmla="*/ 10 w 10"/>
                  <a:gd name="T7" fmla="*/ 11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5" y="2"/>
                    </a:lnTo>
                    <a:lnTo>
                      <a:pt x="8" y="6"/>
                    </a:lnTo>
                    <a:lnTo>
                      <a:pt x="10" y="11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47" name="Freeform 671"/>
              <p:cNvSpPr>
                <a:spLocks/>
              </p:cNvSpPr>
              <p:nvPr userDrawn="1"/>
            </p:nvSpPr>
            <p:spPr bwMode="gray">
              <a:xfrm>
                <a:off x="3141" y="698"/>
                <a:ext cx="9" cy="10"/>
              </a:xfrm>
              <a:custGeom>
                <a:avLst/>
                <a:gdLst>
                  <a:gd name="T0" fmla="*/ 9 w 9"/>
                  <a:gd name="T1" fmla="*/ 10 h 10"/>
                  <a:gd name="T2" fmla="*/ 9 w 9"/>
                  <a:gd name="T3" fmla="*/ 5 h 10"/>
                  <a:gd name="T4" fmla="*/ 7 w 9"/>
                  <a:gd name="T5" fmla="*/ 2 h 10"/>
                  <a:gd name="T6" fmla="*/ 5 w 9"/>
                  <a:gd name="T7" fmla="*/ 2 h 10"/>
                  <a:gd name="T8" fmla="*/ 2 w 9"/>
                  <a:gd name="T9" fmla="*/ 0 h 10"/>
                  <a:gd name="T10" fmla="*/ 0 w 9"/>
                  <a:gd name="T11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0">
                    <a:moveTo>
                      <a:pt x="9" y="10"/>
                    </a:moveTo>
                    <a:lnTo>
                      <a:pt x="9" y="5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2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48" name="Line 672"/>
              <p:cNvSpPr>
                <a:spLocks noChangeShapeType="1"/>
              </p:cNvSpPr>
              <p:nvPr userDrawn="1"/>
            </p:nvSpPr>
            <p:spPr bwMode="gray">
              <a:xfrm>
                <a:off x="3048" y="672"/>
                <a:ext cx="198" cy="5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49" name="Line 673"/>
              <p:cNvSpPr>
                <a:spLocks noChangeShapeType="1"/>
              </p:cNvSpPr>
              <p:nvPr userDrawn="1"/>
            </p:nvSpPr>
            <p:spPr bwMode="gray">
              <a:xfrm>
                <a:off x="3052" y="679"/>
                <a:ext cx="197" cy="5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50" name="Freeform 674"/>
              <p:cNvSpPr>
                <a:spLocks/>
              </p:cNvSpPr>
              <p:nvPr userDrawn="1"/>
            </p:nvSpPr>
            <p:spPr bwMode="gray">
              <a:xfrm>
                <a:off x="3241" y="728"/>
                <a:ext cx="8" cy="10"/>
              </a:xfrm>
              <a:custGeom>
                <a:avLst/>
                <a:gdLst>
                  <a:gd name="T0" fmla="*/ 8 w 8"/>
                  <a:gd name="T1" fmla="*/ 10 h 10"/>
                  <a:gd name="T2" fmla="*/ 8 w 8"/>
                  <a:gd name="T3" fmla="*/ 7 h 10"/>
                  <a:gd name="T4" fmla="*/ 7 w 8"/>
                  <a:gd name="T5" fmla="*/ 3 h 10"/>
                  <a:gd name="T6" fmla="*/ 7 w 8"/>
                  <a:gd name="T7" fmla="*/ 1 h 10"/>
                  <a:gd name="T8" fmla="*/ 5 w 8"/>
                  <a:gd name="T9" fmla="*/ 0 h 10"/>
                  <a:gd name="T10" fmla="*/ 3 w 8"/>
                  <a:gd name="T11" fmla="*/ 0 h 10"/>
                  <a:gd name="T12" fmla="*/ 0 w 8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0">
                    <a:moveTo>
                      <a:pt x="8" y="10"/>
                    </a:moveTo>
                    <a:lnTo>
                      <a:pt x="8" y="7"/>
                    </a:lnTo>
                    <a:lnTo>
                      <a:pt x="7" y="3"/>
                    </a:lnTo>
                    <a:lnTo>
                      <a:pt x="7" y="1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51" name="Line 675"/>
              <p:cNvSpPr>
                <a:spLocks noChangeShapeType="1"/>
              </p:cNvSpPr>
              <p:nvPr userDrawn="1"/>
            </p:nvSpPr>
            <p:spPr bwMode="gray">
              <a:xfrm flipH="1" flipV="1">
                <a:off x="3043" y="670"/>
                <a:ext cx="198" cy="5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52" name="Freeform 676"/>
              <p:cNvSpPr>
                <a:spLocks/>
              </p:cNvSpPr>
              <p:nvPr userDrawn="1"/>
            </p:nvSpPr>
            <p:spPr bwMode="gray">
              <a:xfrm>
                <a:off x="3043" y="670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3 w 9"/>
                  <a:gd name="T3" fmla="*/ 0 h 9"/>
                  <a:gd name="T4" fmla="*/ 5 w 9"/>
                  <a:gd name="T5" fmla="*/ 0 h 9"/>
                  <a:gd name="T6" fmla="*/ 7 w 9"/>
                  <a:gd name="T7" fmla="*/ 2 h 9"/>
                  <a:gd name="T8" fmla="*/ 7 w 9"/>
                  <a:gd name="T9" fmla="*/ 3 h 9"/>
                  <a:gd name="T10" fmla="*/ 9 w 9"/>
                  <a:gd name="T11" fmla="*/ 7 h 9"/>
                  <a:gd name="T12" fmla="*/ 9 w 9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9" y="7"/>
                    </a:lnTo>
                    <a:lnTo>
                      <a:pt x="9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53" name="Freeform 677"/>
              <p:cNvSpPr>
                <a:spLocks/>
              </p:cNvSpPr>
              <p:nvPr userDrawn="1"/>
            </p:nvSpPr>
            <p:spPr bwMode="gray">
              <a:xfrm>
                <a:off x="2630" y="948"/>
                <a:ext cx="9" cy="18"/>
              </a:xfrm>
              <a:custGeom>
                <a:avLst/>
                <a:gdLst>
                  <a:gd name="T0" fmla="*/ 9 w 9"/>
                  <a:gd name="T1" fmla="*/ 0 h 18"/>
                  <a:gd name="T2" fmla="*/ 5 w 9"/>
                  <a:gd name="T3" fmla="*/ 2 h 18"/>
                  <a:gd name="T4" fmla="*/ 2 w 9"/>
                  <a:gd name="T5" fmla="*/ 7 h 18"/>
                  <a:gd name="T6" fmla="*/ 0 w 9"/>
                  <a:gd name="T7" fmla="*/ 12 h 18"/>
                  <a:gd name="T8" fmla="*/ 0 w 9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9" y="0"/>
                    </a:moveTo>
                    <a:lnTo>
                      <a:pt x="5" y="2"/>
                    </a:lnTo>
                    <a:lnTo>
                      <a:pt x="2" y="7"/>
                    </a:lnTo>
                    <a:lnTo>
                      <a:pt x="0" y="12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54" name="Line 678"/>
              <p:cNvSpPr>
                <a:spLocks noChangeShapeType="1"/>
              </p:cNvSpPr>
              <p:nvPr userDrawn="1"/>
            </p:nvSpPr>
            <p:spPr bwMode="gray">
              <a:xfrm>
                <a:off x="2532" y="922"/>
                <a:ext cx="201" cy="6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55" name="Line 679"/>
              <p:cNvSpPr>
                <a:spLocks noChangeShapeType="1"/>
              </p:cNvSpPr>
              <p:nvPr userDrawn="1"/>
            </p:nvSpPr>
            <p:spPr bwMode="gray">
              <a:xfrm>
                <a:off x="2539" y="915"/>
                <a:ext cx="201" cy="6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56" name="Freeform 680"/>
              <p:cNvSpPr>
                <a:spLocks/>
              </p:cNvSpPr>
              <p:nvPr userDrawn="1"/>
            </p:nvSpPr>
            <p:spPr bwMode="gray">
              <a:xfrm>
                <a:off x="2732" y="980"/>
                <a:ext cx="8" cy="17"/>
              </a:xfrm>
              <a:custGeom>
                <a:avLst/>
                <a:gdLst>
                  <a:gd name="T0" fmla="*/ 8 w 8"/>
                  <a:gd name="T1" fmla="*/ 0 h 17"/>
                  <a:gd name="T2" fmla="*/ 5 w 8"/>
                  <a:gd name="T3" fmla="*/ 3 h 17"/>
                  <a:gd name="T4" fmla="*/ 1 w 8"/>
                  <a:gd name="T5" fmla="*/ 8 h 17"/>
                  <a:gd name="T6" fmla="*/ 0 w 8"/>
                  <a:gd name="T7" fmla="*/ 14 h 17"/>
                  <a:gd name="T8" fmla="*/ 0 w 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8" y="0"/>
                    </a:moveTo>
                    <a:lnTo>
                      <a:pt x="5" y="3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57" name="Line 681"/>
              <p:cNvSpPr>
                <a:spLocks noChangeShapeType="1"/>
              </p:cNvSpPr>
              <p:nvPr userDrawn="1"/>
            </p:nvSpPr>
            <p:spPr bwMode="gray">
              <a:xfrm flipH="1" flipV="1">
                <a:off x="2530" y="934"/>
                <a:ext cx="202" cy="6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58" name="Freeform 682"/>
              <p:cNvSpPr>
                <a:spLocks/>
              </p:cNvSpPr>
              <p:nvPr userDrawn="1"/>
            </p:nvSpPr>
            <p:spPr bwMode="gray">
              <a:xfrm>
                <a:off x="2530" y="915"/>
                <a:ext cx="9" cy="19"/>
              </a:xfrm>
              <a:custGeom>
                <a:avLst/>
                <a:gdLst>
                  <a:gd name="T0" fmla="*/ 0 w 9"/>
                  <a:gd name="T1" fmla="*/ 19 h 19"/>
                  <a:gd name="T2" fmla="*/ 0 w 9"/>
                  <a:gd name="T3" fmla="*/ 14 h 19"/>
                  <a:gd name="T4" fmla="*/ 2 w 9"/>
                  <a:gd name="T5" fmla="*/ 9 h 19"/>
                  <a:gd name="T6" fmla="*/ 6 w 9"/>
                  <a:gd name="T7" fmla="*/ 3 h 19"/>
                  <a:gd name="T8" fmla="*/ 9 w 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9">
                    <a:moveTo>
                      <a:pt x="0" y="19"/>
                    </a:moveTo>
                    <a:lnTo>
                      <a:pt x="0" y="14"/>
                    </a:lnTo>
                    <a:lnTo>
                      <a:pt x="2" y="9"/>
                    </a:lnTo>
                    <a:lnTo>
                      <a:pt x="6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59" name="Line 683"/>
              <p:cNvSpPr>
                <a:spLocks noChangeShapeType="1"/>
              </p:cNvSpPr>
              <p:nvPr userDrawn="1"/>
            </p:nvSpPr>
            <p:spPr bwMode="gray">
              <a:xfrm flipH="1" flipV="1">
                <a:off x="2503" y="1016"/>
                <a:ext cx="22" cy="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60" name="Line 684"/>
              <p:cNvSpPr>
                <a:spLocks noChangeShapeType="1"/>
              </p:cNvSpPr>
              <p:nvPr userDrawn="1"/>
            </p:nvSpPr>
            <p:spPr bwMode="gray">
              <a:xfrm flipH="1" flipV="1">
                <a:off x="2496" y="1008"/>
                <a:ext cx="29" cy="1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61" name="Freeform 685"/>
              <p:cNvSpPr>
                <a:spLocks/>
              </p:cNvSpPr>
              <p:nvPr userDrawn="1"/>
            </p:nvSpPr>
            <p:spPr bwMode="gray">
              <a:xfrm>
                <a:off x="2496" y="1008"/>
                <a:ext cx="8" cy="8"/>
              </a:xfrm>
              <a:custGeom>
                <a:avLst/>
                <a:gdLst>
                  <a:gd name="T0" fmla="*/ 0 w 8"/>
                  <a:gd name="T1" fmla="*/ 0 h 8"/>
                  <a:gd name="T2" fmla="*/ 0 w 8"/>
                  <a:gd name="T3" fmla="*/ 3 h 8"/>
                  <a:gd name="T4" fmla="*/ 1 w 8"/>
                  <a:gd name="T5" fmla="*/ 7 h 8"/>
                  <a:gd name="T6" fmla="*/ 3 w 8"/>
                  <a:gd name="T7" fmla="*/ 8 h 8"/>
                  <a:gd name="T8" fmla="*/ 5 w 8"/>
                  <a:gd name="T9" fmla="*/ 8 h 8"/>
                  <a:gd name="T10" fmla="*/ 8 w 8"/>
                  <a:gd name="T1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lnTo>
                      <a:pt x="0" y="3"/>
                    </a:lnTo>
                    <a:lnTo>
                      <a:pt x="1" y="7"/>
                    </a:lnTo>
                    <a:lnTo>
                      <a:pt x="3" y="8"/>
                    </a:lnTo>
                    <a:lnTo>
                      <a:pt x="5" y="8"/>
                    </a:lnTo>
                    <a:lnTo>
                      <a:pt x="8" y="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62" name="Freeform 686"/>
              <p:cNvSpPr>
                <a:spLocks/>
              </p:cNvSpPr>
              <p:nvPr userDrawn="1"/>
            </p:nvSpPr>
            <p:spPr bwMode="gray">
              <a:xfrm>
                <a:off x="2490" y="885"/>
                <a:ext cx="4" cy="9"/>
              </a:xfrm>
              <a:custGeom>
                <a:avLst/>
                <a:gdLst>
                  <a:gd name="T0" fmla="*/ 4 w 4"/>
                  <a:gd name="T1" fmla="*/ 9 h 9"/>
                  <a:gd name="T2" fmla="*/ 2 w 4"/>
                  <a:gd name="T3" fmla="*/ 7 h 9"/>
                  <a:gd name="T4" fmla="*/ 0 w 4"/>
                  <a:gd name="T5" fmla="*/ 5 h 9"/>
                  <a:gd name="T6" fmla="*/ 0 w 4"/>
                  <a:gd name="T7" fmla="*/ 4 h 9"/>
                  <a:gd name="T8" fmla="*/ 2 w 4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9">
                    <a:moveTo>
                      <a:pt x="4" y="9"/>
                    </a:moveTo>
                    <a:lnTo>
                      <a:pt x="2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63" name="Line 687"/>
              <p:cNvSpPr>
                <a:spLocks noChangeShapeType="1"/>
              </p:cNvSpPr>
              <p:nvPr userDrawn="1"/>
            </p:nvSpPr>
            <p:spPr bwMode="gray">
              <a:xfrm flipH="1" flipV="1">
                <a:off x="2489" y="775"/>
                <a:ext cx="1" cy="22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64" name="Line 688"/>
              <p:cNvSpPr>
                <a:spLocks noChangeShapeType="1"/>
              </p:cNvSpPr>
              <p:nvPr userDrawn="1"/>
            </p:nvSpPr>
            <p:spPr bwMode="gray">
              <a:xfrm flipH="1" flipV="1">
                <a:off x="2494" y="778"/>
                <a:ext cx="2" cy="23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65" name="Freeform 689"/>
              <p:cNvSpPr>
                <a:spLocks/>
              </p:cNvSpPr>
              <p:nvPr userDrawn="1"/>
            </p:nvSpPr>
            <p:spPr bwMode="gray">
              <a:xfrm>
                <a:off x="2489" y="771"/>
                <a:ext cx="5" cy="7"/>
              </a:xfrm>
              <a:custGeom>
                <a:avLst/>
                <a:gdLst>
                  <a:gd name="T0" fmla="*/ 5 w 5"/>
                  <a:gd name="T1" fmla="*/ 7 h 7"/>
                  <a:gd name="T2" fmla="*/ 1 w 5"/>
                  <a:gd name="T3" fmla="*/ 6 h 7"/>
                  <a:gd name="T4" fmla="*/ 0 w 5"/>
                  <a:gd name="T5" fmla="*/ 4 h 7"/>
                  <a:gd name="T6" fmla="*/ 0 w 5"/>
                  <a:gd name="T7" fmla="*/ 2 h 7"/>
                  <a:gd name="T8" fmla="*/ 3 w 5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7"/>
                    </a:moveTo>
                    <a:lnTo>
                      <a:pt x="1" y="6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66" name="Line 690"/>
              <p:cNvSpPr>
                <a:spLocks noChangeShapeType="1"/>
              </p:cNvSpPr>
              <p:nvPr userDrawn="1"/>
            </p:nvSpPr>
            <p:spPr bwMode="gray">
              <a:xfrm>
                <a:off x="2492" y="771"/>
                <a:ext cx="2" cy="23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67" name="Freeform 691"/>
              <p:cNvSpPr>
                <a:spLocks/>
              </p:cNvSpPr>
              <p:nvPr userDrawn="1"/>
            </p:nvSpPr>
            <p:spPr bwMode="gray">
              <a:xfrm>
                <a:off x="2492" y="1001"/>
                <a:ext cx="4" cy="7"/>
              </a:xfrm>
              <a:custGeom>
                <a:avLst/>
                <a:gdLst>
                  <a:gd name="T0" fmla="*/ 4 w 4"/>
                  <a:gd name="T1" fmla="*/ 7 h 7"/>
                  <a:gd name="T2" fmla="*/ 2 w 4"/>
                  <a:gd name="T3" fmla="*/ 5 h 7"/>
                  <a:gd name="T4" fmla="*/ 0 w 4"/>
                  <a:gd name="T5" fmla="*/ 3 h 7"/>
                  <a:gd name="T6" fmla="*/ 0 w 4"/>
                  <a:gd name="T7" fmla="*/ 1 h 7"/>
                  <a:gd name="T8" fmla="*/ 2 w 4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7">
                    <a:moveTo>
                      <a:pt x="4" y="7"/>
                    </a:moveTo>
                    <a:lnTo>
                      <a:pt x="2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68" name="Freeform 692"/>
              <p:cNvSpPr>
                <a:spLocks/>
              </p:cNvSpPr>
              <p:nvPr userDrawn="1"/>
            </p:nvSpPr>
            <p:spPr bwMode="gray">
              <a:xfrm>
                <a:off x="2590" y="791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0 w 9"/>
                  <a:gd name="T3" fmla="*/ 12 h 17"/>
                  <a:gd name="T4" fmla="*/ 2 w 9"/>
                  <a:gd name="T5" fmla="*/ 7 h 17"/>
                  <a:gd name="T6" fmla="*/ 5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0" y="12"/>
                    </a:lnTo>
                    <a:lnTo>
                      <a:pt x="2" y="7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69" name="Line 693"/>
              <p:cNvSpPr>
                <a:spLocks noChangeShapeType="1"/>
              </p:cNvSpPr>
              <p:nvPr userDrawn="1"/>
            </p:nvSpPr>
            <p:spPr bwMode="gray">
              <a:xfrm>
                <a:off x="2496" y="768"/>
                <a:ext cx="201" cy="6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70" name="Line 694"/>
              <p:cNvSpPr>
                <a:spLocks noChangeShapeType="1"/>
              </p:cNvSpPr>
              <p:nvPr userDrawn="1"/>
            </p:nvSpPr>
            <p:spPr bwMode="gray">
              <a:xfrm>
                <a:off x="2494" y="778"/>
                <a:ext cx="194" cy="6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71" name="Freeform 695"/>
              <p:cNvSpPr>
                <a:spLocks/>
              </p:cNvSpPr>
              <p:nvPr userDrawn="1"/>
            </p:nvSpPr>
            <p:spPr bwMode="gray">
              <a:xfrm>
                <a:off x="2688" y="826"/>
                <a:ext cx="19" cy="14"/>
              </a:xfrm>
              <a:custGeom>
                <a:avLst/>
                <a:gdLst>
                  <a:gd name="T0" fmla="*/ 0 w 19"/>
                  <a:gd name="T1" fmla="*/ 14 h 14"/>
                  <a:gd name="T2" fmla="*/ 3 w 19"/>
                  <a:gd name="T3" fmla="*/ 8 h 14"/>
                  <a:gd name="T4" fmla="*/ 9 w 19"/>
                  <a:gd name="T5" fmla="*/ 3 h 14"/>
                  <a:gd name="T6" fmla="*/ 14 w 19"/>
                  <a:gd name="T7" fmla="*/ 1 h 14"/>
                  <a:gd name="T8" fmla="*/ 19 w 19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4">
                    <a:moveTo>
                      <a:pt x="0" y="14"/>
                    </a:moveTo>
                    <a:lnTo>
                      <a:pt x="3" y="8"/>
                    </a:lnTo>
                    <a:lnTo>
                      <a:pt x="9" y="3"/>
                    </a:lnTo>
                    <a:lnTo>
                      <a:pt x="14" y="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72" name="Line 696"/>
              <p:cNvSpPr>
                <a:spLocks noChangeShapeType="1"/>
              </p:cNvSpPr>
              <p:nvPr userDrawn="1"/>
            </p:nvSpPr>
            <p:spPr bwMode="gray">
              <a:xfrm flipH="1" flipV="1">
                <a:off x="2503" y="761"/>
                <a:ext cx="204" cy="6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73" name="Freeform 697"/>
              <p:cNvSpPr>
                <a:spLocks/>
              </p:cNvSpPr>
              <p:nvPr userDrawn="1"/>
            </p:nvSpPr>
            <p:spPr bwMode="gray">
              <a:xfrm>
                <a:off x="2494" y="761"/>
                <a:ext cx="9" cy="17"/>
              </a:xfrm>
              <a:custGeom>
                <a:avLst/>
                <a:gdLst>
                  <a:gd name="T0" fmla="*/ 9 w 9"/>
                  <a:gd name="T1" fmla="*/ 0 h 17"/>
                  <a:gd name="T2" fmla="*/ 3 w 9"/>
                  <a:gd name="T3" fmla="*/ 3 h 17"/>
                  <a:gd name="T4" fmla="*/ 2 w 9"/>
                  <a:gd name="T5" fmla="*/ 9 h 17"/>
                  <a:gd name="T6" fmla="*/ 0 w 9"/>
                  <a:gd name="T7" fmla="*/ 12 h 17"/>
                  <a:gd name="T8" fmla="*/ 0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9" y="0"/>
                    </a:moveTo>
                    <a:lnTo>
                      <a:pt x="3" y="3"/>
                    </a:lnTo>
                    <a:lnTo>
                      <a:pt x="2" y="9"/>
                    </a:lnTo>
                    <a:lnTo>
                      <a:pt x="0" y="12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74" name="Freeform 698"/>
              <p:cNvSpPr>
                <a:spLocks/>
              </p:cNvSpPr>
              <p:nvPr userDrawn="1"/>
            </p:nvSpPr>
            <p:spPr bwMode="gray">
              <a:xfrm>
                <a:off x="3034" y="929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2 w 9"/>
                  <a:gd name="T3" fmla="*/ 12 h 17"/>
                  <a:gd name="T4" fmla="*/ 4 w 9"/>
                  <a:gd name="T5" fmla="*/ 7 h 17"/>
                  <a:gd name="T6" fmla="*/ 5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2" y="12"/>
                    </a:lnTo>
                    <a:lnTo>
                      <a:pt x="4" y="7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75" name="Line 699"/>
              <p:cNvSpPr>
                <a:spLocks noChangeShapeType="1"/>
              </p:cNvSpPr>
              <p:nvPr userDrawn="1"/>
            </p:nvSpPr>
            <p:spPr bwMode="gray">
              <a:xfrm>
                <a:off x="2929" y="903"/>
                <a:ext cx="212" cy="6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76" name="Line 700"/>
              <p:cNvSpPr>
                <a:spLocks noChangeShapeType="1"/>
              </p:cNvSpPr>
              <p:nvPr userDrawn="1"/>
            </p:nvSpPr>
            <p:spPr bwMode="gray">
              <a:xfrm>
                <a:off x="2933" y="915"/>
                <a:ext cx="204" cy="6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77" name="Freeform 701"/>
              <p:cNvSpPr>
                <a:spLocks/>
              </p:cNvSpPr>
              <p:nvPr userDrawn="1"/>
            </p:nvSpPr>
            <p:spPr bwMode="gray">
              <a:xfrm>
                <a:off x="3137" y="960"/>
                <a:ext cx="9" cy="20"/>
              </a:xfrm>
              <a:custGeom>
                <a:avLst/>
                <a:gdLst>
                  <a:gd name="T0" fmla="*/ 0 w 9"/>
                  <a:gd name="T1" fmla="*/ 20 h 20"/>
                  <a:gd name="T2" fmla="*/ 2 w 9"/>
                  <a:gd name="T3" fmla="*/ 14 h 20"/>
                  <a:gd name="T4" fmla="*/ 4 w 9"/>
                  <a:gd name="T5" fmla="*/ 9 h 20"/>
                  <a:gd name="T6" fmla="*/ 6 w 9"/>
                  <a:gd name="T7" fmla="*/ 4 h 20"/>
                  <a:gd name="T8" fmla="*/ 9 w 9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0" y="20"/>
                    </a:moveTo>
                    <a:lnTo>
                      <a:pt x="2" y="14"/>
                    </a:lnTo>
                    <a:lnTo>
                      <a:pt x="4" y="9"/>
                    </a:lnTo>
                    <a:lnTo>
                      <a:pt x="6" y="4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78" name="Line 702"/>
              <p:cNvSpPr>
                <a:spLocks noChangeShapeType="1"/>
              </p:cNvSpPr>
              <p:nvPr userDrawn="1"/>
            </p:nvSpPr>
            <p:spPr bwMode="gray">
              <a:xfrm flipH="1" flipV="1">
                <a:off x="2929" y="894"/>
                <a:ext cx="217" cy="6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79" name="Freeform 703"/>
              <p:cNvSpPr>
                <a:spLocks/>
              </p:cNvSpPr>
              <p:nvPr userDrawn="1"/>
            </p:nvSpPr>
            <p:spPr bwMode="gray">
              <a:xfrm>
                <a:off x="2929" y="894"/>
                <a:ext cx="4" cy="21"/>
              </a:xfrm>
              <a:custGeom>
                <a:avLst/>
                <a:gdLst>
                  <a:gd name="T0" fmla="*/ 4 w 4"/>
                  <a:gd name="T1" fmla="*/ 21 h 21"/>
                  <a:gd name="T2" fmla="*/ 0 w 4"/>
                  <a:gd name="T3" fmla="*/ 14 h 21"/>
                  <a:gd name="T4" fmla="*/ 0 w 4"/>
                  <a:gd name="T5" fmla="*/ 7 h 21"/>
                  <a:gd name="T6" fmla="*/ 0 w 4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1">
                    <a:moveTo>
                      <a:pt x="4" y="21"/>
                    </a:moveTo>
                    <a:lnTo>
                      <a:pt x="0" y="14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80" name="Freeform 704"/>
              <p:cNvSpPr>
                <a:spLocks/>
              </p:cNvSpPr>
              <p:nvPr userDrawn="1"/>
            </p:nvSpPr>
            <p:spPr bwMode="gray">
              <a:xfrm>
                <a:off x="3136" y="1097"/>
                <a:ext cx="21" cy="1"/>
              </a:xfrm>
              <a:custGeom>
                <a:avLst/>
                <a:gdLst>
                  <a:gd name="T0" fmla="*/ 0 w 21"/>
                  <a:gd name="T1" fmla="*/ 0 h 1"/>
                  <a:gd name="T2" fmla="*/ 5 w 21"/>
                  <a:gd name="T3" fmla="*/ 1 h 1"/>
                  <a:gd name="T4" fmla="*/ 10 w 21"/>
                  <a:gd name="T5" fmla="*/ 1 h 1"/>
                  <a:gd name="T6" fmla="*/ 15 w 21"/>
                  <a:gd name="T7" fmla="*/ 1 h 1"/>
                  <a:gd name="T8" fmla="*/ 21 w 21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">
                    <a:moveTo>
                      <a:pt x="0" y="0"/>
                    </a:moveTo>
                    <a:lnTo>
                      <a:pt x="5" y="1"/>
                    </a:lnTo>
                    <a:lnTo>
                      <a:pt x="10" y="1"/>
                    </a:lnTo>
                    <a:lnTo>
                      <a:pt x="15" y="1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81" name="Line 705"/>
              <p:cNvSpPr>
                <a:spLocks noChangeShapeType="1"/>
              </p:cNvSpPr>
              <p:nvPr userDrawn="1"/>
            </p:nvSpPr>
            <p:spPr bwMode="gray">
              <a:xfrm flipH="1">
                <a:off x="3144" y="980"/>
                <a:ext cx="4" cy="23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82" name="Line 706"/>
              <p:cNvSpPr>
                <a:spLocks noChangeShapeType="1"/>
              </p:cNvSpPr>
              <p:nvPr userDrawn="1"/>
            </p:nvSpPr>
            <p:spPr bwMode="gray">
              <a:xfrm flipH="1">
                <a:off x="3134" y="980"/>
                <a:ext cx="3" cy="23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83" name="Freeform 707"/>
              <p:cNvSpPr>
                <a:spLocks/>
              </p:cNvSpPr>
              <p:nvPr userDrawn="1"/>
            </p:nvSpPr>
            <p:spPr bwMode="gray">
              <a:xfrm>
                <a:off x="3134" y="1214"/>
                <a:ext cx="21" cy="3"/>
              </a:xfrm>
              <a:custGeom>
                <a:avLst/>
                <a:gdLst>
                  <a:gd name="T0" fmla="*/ 0 w 21"/>
                  <a:gd name="T1" fmla="*/ 2 h 3"/>
                  <a:gd name="T2" fmla="*/ 5 w 21"/>
                  <a:gd name="T3" fmla="*/ 3 h 3"/>
                  <a:gd name="T4" fmla="*/ 10 w 21"/>
                  <a:gd name="T5" fmla="*/ 3 h 3"/>
                  <a:gd name="T6" fmla="*/ 16 w 21"/>
                  <a:gd name="T7" fmla="*/ 2 h 3"/>
                  <a:gd name="T8" fmla="*/ 21 w 2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">
                    <a:moveTo>
                      <a:pt x="0" y="2"/>
                    </a:moveTo>
                    <a:lnTo>
                      <a:pt x="5" y="3"/>
                    </a:lnTo>
                    <a:lnTo>
                      <a:pt x="10" y="3"/>
                    </a:lnTo>
                    <a:lnTo>
                      <a:pt x="16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84" name="Line 708"/>
              <p:cNvSpPr>
                <a:spLocks noChangeShapeType="1"/>
              </p:cNvSpPr>
              <p:nvPr userDrawn="1"/>
            </p:nvSpPr>
            <p:spPr bwMode="gray">
              <a:xfrm flipV="1">
                <a:off x="3155" y="978"/>
                <a:ext cx="3" cy="23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85" name="Freeform 709"/>
              <p:cNvSpPr>
                <a:spLocks/>
              </p:cNvSpPr>
              <p:nvPr userDrawn="1"/>
            </p:nvSpPr>
            <p:spPr bwMode="gray">
              <a:xfrm>
                <a:off x="3137" y="978"/>
                <a:ext cx="21" cy="3"/>
              </a:xfrm>
              <a:custGeom>
                <a:avLst/>
                <a:gdLst>
                  <a:gd name="T0" fmla="*/ 21 w 21"/>
                  <a:gd name="T1" fmla="*/ 0 h 3"/>
                  <a:gd name="T2" fmla="*/ 16 w 21"/>
                  <a:gd name="T3" fmla="*/ 2 h 3"/>
                  <a:gd name="T4" fmla="*/ 11 w 21"/>
                  <a:gd name="T5" fmla="*/ 3 h 3"/>
                  <a:gd name="T6" fmla="*/ 6 w 21"/>
                  <a:gd name="T7" fmla="*/ 2 h 3"/>
                  <a:gd name="T8" fmla="*/ 0 w 21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">
                    <a:moveTo>
                      <a:pt x="21" y="0"/>
                    </a:moveTo>
                    <a:lnTo>
                      <a:pt x="16" y="2"/>
                    </a:lnTo>
                    <a:lnTo>
                      <a:pt x="11" y="3"/>
                    </a:lnTo>
                    <a:lnTo>
                      <a:pt x="6" y="2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86" name="Freeform 710"/>
              <p:cNvSpPr>
                <a:spLocks/>
              </p:cNvSpPr>
              <p:nvPr userDrawn="1"/>
            </p:nvSpPr>
            <p:spPr bwMode="gray">
              <a:xfrm>
                <a:off x="3032" y="1182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4 h 9"/>
                  <a:gd name="T4" fmla="*/ 2 w 9"/>
                  <a:gd name="T5" fmla="*/ 7 h 9"/>
                  <a:gd name="T6" fmla="*/ 4 w 9"/>
                  <a:gd name="T7" fmla="*/ 9 h 9"/>
                  <a:gd name="T8" fmla="*/ 6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4"/>
                    </a:lnTo>
                    <a:lnTo>
                      <a:pt x="2" y="7"/>
                    </a:lnTo>
                    <a:lnTo>
                      <a:pt x="4" y="9"/>
                    </a:lnTo>
                    <a:lnTo>
                      <a:pt x="6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87" name="Line 711"/>
              <p:cNvSpPr>
                <a:spLocks noChangeShapeType="1"/>
              </p:cNvSpPr>
              <p:nvPr userDrawn="1"/>
            </p:nvSpPr>
            <p:spPr bwMode="gray">
              <a:xfrm flipH="1" flipV="1">
                <a:off x="2927" y="1154"/>
                <a:ext cx="210" cy="6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88" name="Line 712"/>
              <p:cNvSpPr>
                <a:spLocks noChangeShapeType="1"/>
              </p:cNvSpPr>
              <p:nvPr userDrawn="1"/>
            </p:nvSpPr>
            <p:spPr bwMode="gray">
              <a:xfrm flipH="1" flipV="1">
                <a:off x="2931" y="1149"/>
                <a:ext cx="203" cy="6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89" name="Freeform 713"/>
              <p:cNvSpPr>
                <a:spLocks/>
              </p:cNvSpPr>
              <p:nvPr userDrawn="1"/>
            </p:nvSpPr>
            <p:spPr bwMode="gray">
              <a:xfrm>
                <a:off x="2929" y="1149"/>
                <a:ext cx="2" cy="5"/>
              </a:xfrm>
              <a:custGeom>
                <a:avLst/>
                <a:gdLst>
                  <a:gd name="T0" fmla="*/ 2 w 2"/>
                  <a:gd name="T1" fmla="*/ 0 h 5"/>
                  <a:gd name="T2" fmla="*/ 2 w 2"/>
                  <a:gd name="T3" fmla="*/ 2 h 5"/>
                  <a:gd name="T4" fmla="*/ 0 w 2"/>
                  <a:gd name="T5" fmla="*/ 4 h 5"/>
                  <a:gd name="T6" fmla="*/ 0 w 2"/>
                  <a:gd name="T7" fmla="*/ 5 h 5"/>
                  <a:gd name="T8" fmla="*/ 0 w 2"/>
                  <a:gd name="T9" fmla="*/ 5 h 5"/>
                  <a:gd name="T10" fmla="*/ 0 w 2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lnTo>
                      <a:pt x="2" y="2"/>
                    </a:lnTo>
                    <a:lnTo>
                      <a:pt x="0" y="4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90" name="Line 714"/>
              <p:cNvSpPr>
                <a:spLocks noChangeShapeType="1"/>
              </p:cNvSpPr>
              <p:nvPr userDrawn="1"/>
            </p:nvSpPr>
            <p:spPr bwMode="gray">
              <a:xfrm>
                <a:off x="2929" y="1154"/>
                <a:ext cx="214" cy="6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91" name="Freeform 715"/>
              <p:cNvSpPr>
                <a:spLocks/>
              </p:cNvSpPr>
              <p:nvPr userDrawn="1"/>
            </p:nvSpPr>
            <p:spPr bwMode="gray">
              <a:xfrm>
                <a:off x="3134" y="1216"/>
                <a:ext cx="9" cy="8"/>
              </a:xfrm>
              <a:custGeom>
                <a:avLst/>
                <a:gdLst>
                  <a:gd name="T0" fmla="*/ 0 w 9"/>
                  <a:gd name="T1" fmla="*/ 0 h 8"/>
                  <a:gd name="T2" fmla="*/ 2 w 9"/>
                  <a:gd name="T3" fmla="*/ 3 h 8"/>
                  <a:gd name="T4" fmla="*/ 2 w 9"/>
                  <a:gd name="T5" fmla="*/ 5 h 8"/>
                  <a:gd name="T6" fmla="*/ 3 w 9"/>
                  <a:gd name="T7" fmla="*/ 8 h 8"/>
                  <a:gd name="T8" fmla="*/ 5 w 9"/>
                  <a:gd name="T9" fmla="*/ 8 h 8"/>
                  <a:gd name="T10" fmla="*/ 9 w 9"/>
                  <a:gd name="T11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8">
                    <a:moveTo>
                      <a:pt x="0" y="0"/>
                    </a:moveTo>
                    <a:lnTo>
                      <a:pt x="2" y="3"/>
                    </a:lnTo>
                    <a:lnTo>
                      <a:pt x="2" y="5"/>
                    </a:lnTo>
                    <a:lnTo>
                      <a:pt x="3" y="8"/>
                    </a:lnTo>
                    <a:lnTo>
                      <a:pt x="5" y="8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92" name="Freeform 716"/>
              <p:cNvSpPr>
                <a:spLocks/>
              </p:cNvSpPr>
              <p:nvPr userDrawn="1"/>
            </p:nvSpPr>
            <p:spPr bwMode="gray">
              <a:xfrm>
                <a:off x="2649" y="694"/>
                <a:ext cx="20" cy="2"/>
              </a:xfrm>
              <a:custGeom>
                <a:avLst/>
                <a:gdLst>
                  <a:gd name="T0" fmla="*/ 20 w 20"/>
                  <a:gd name="T1" fmla="*/ 2 h 2"/>
                  <a:gd name="T2" fmla="*/ 13 w 20"/>
                  <a:gd name="T3" fmla="*/ 0 h 2"/>
                  <a:gd name="T4" fmla="*/ 6 w 20"/>
                  <a:gd name="T5" fmla="*/ 0 h 2"/>
                  <a:gd name="T6" fmla="*/ 0 w 20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">
                    <a:moveTo>
                      <a:pt x="20" y="2"/>
                    </a:moveTo>
                    <a:lnTo>
                      <a:pt x="13" y="0"/>
                    </a:lnTo>
                    <a:lnTo>
                      <a:pt x="6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93" name="Freeform 717"/>
              <p:cNvSpPr>
                <a:spLocks/>
              </p:cNvSpPr>
              <p:nvPr userDrawn="1"/>
            </p:nvSpPr>
            <p:spPr bwMode="gray">
              <a:xfrm>
                <a:off x="2756" y="715"/>
                <a:ext cx="9" cy="11"/>
              </a:xfrm>
              <a:custGeom>
                <a:avLst/>
                <a:gdLst>
                  <a:gd name="T0" fmla="*/ 9 w 9"/>
                  <a:gd name="T1" fmla="*/ 11 h 11"/>
                  <a:gd name="T2" fmla="*/ 9 w 9"/>
                  <a:gd name="T3" fmla="*/ 6 h 11"/>
                  <a:gd name="T4" fmla="*/ 7 w 9"/>
                  <a:gd name="T5" fmla="*/ 4 h 11"/>
                  <a:gd name="T6" fmla="*/ 5 w 9"/>
                  <a:gd name="T7" fmla="*/ 0 h 11"/>
                  <a:gd name="T8" fmla="*/ 4 w 9"/>
                  <a:gd name="T9" fmla="*/ 0 h 11"/>
                  <a:gd name="T10" fmla="*/ 0 w 9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1">
                    <a:moveTo>
                      <a:pt x="9" y="11"/>
                    </a:moveTo>
                    <a:lnTo>
                      <a:pt x="9" y="6"/>
                    </a:lnTo>
                    <a:lnTo>
                      <a:pt x="7" y="4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94" name="Line 718"/>
              <p:cNvSpPr>
                <a:spLocks noChangeShapeType="1"/>
              </p:cNvSpPr>
              <p:nvPr userDrawn="1"/>
            </p:nvSpPr>
            <p:spPr bwMode="gray">
              <a:xfrm>
                <a:off x="2665" y="687"/>
                <a:ext cx="200" cy="6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95" name="Line 719"/>
              <p:cNvSpPr>
                <a:spLocks noChangeShapeType="1"/>
              </p:cNvSpPr>
              <p:nvPr userDrawn="1"/>
            </p:nvSpPr>
            <p:spPr bwMode="gray">
              <a:xfrm>
                <a:off x="2669" y="696"/>
                <a:ext cx="192" cy="5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96" name="Freeform 720"/>
              <p:cNvSpPr>
                <a:spLocks/>
              </p:cNvSpPr>
              <p:nvPr userDrawn="1"/>
            </p:nvSpPr>
            <p:spPr bwMode="gray">
              <a:xfrm>
                <a:off x="2861" y="749"/>
                <a:ext cx="4" cy="5"/>
              </a:xfrm>
              <a:custGeom>
                <a:avLst/>
                <a:gdLst>
                  <a:gd name="T0" fmla="*/ 0 w 4"/>
                  <a:gd name="T1" fmla="*/ 5 h 5"/>
                  <a:gd name="T2" fmla="*/ 2 w 4"/>
                  <a:gd name="T3" fmla="*/ 3 h 5"/>
                  <a:gd name="T4" fmla="*/ 4 w 4"/>
                  <a:gd name="T5" fmla="*/ 1 h 5"/>
                  <a:gd name="T6" fmla="*/ 4 w 4"/>
                  <a:gd name="T7" fmla="*/ 0 h 5"/>
                  <a:gd name="T8" fmla="*/ 4 w 4"/>
                  <a:gd name="T9" fmla="*/ 0 h 5"/>
                  <a:gd name="T10" fmla="*/ 4 w 4"/>
                  <a:gd name="T11" fmla="*/ 0 h 5"/>
                  <a:gd name="T12" fmla="*/ 4 w 4"/>
                  <a:gd name="T13" fmla="*/ 0 h 5"/>
                  <a:gd name="T14" fmla="*/ 4 w 4"/>
                  <a:gd name="T15" fmla="*/ 0 h 5"/>
                  <a:gd name="T16" fmla="*/ 4 w 4"/>
                  <a:gd name="T1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5">
                    <a:moveTo>
                      <a:pt x="0" y="5"/>
                    </a:moveTo>
                    <a:lnTo>
                      <a:pt x="2" y="3"/>
                    </a:lnTo>
                    <a:lnTo>
                      <a:pt x="4" y="1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97" name="Line 721"/>
              <p:cNvSpPr>
                <a:spLocks noChangeShapeType="1"/>
              </p:cNvSpPr>
              <p:nvPr userDrawn="1"/>
            </p:nvSpPr>
            <p:spPr bwMode="gray">
              <a:xfrm flipH="1" flipV="1">
                <a:off x="2660" y="687"/>
                <a:ext cx="205" cy="6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98" name="Freeform 722"/>
              <p:cNvSpPr>
                <a:spLocks/>
              </p:cNvSpPr>
              <p:nvPr userDrawn="1"/>
            </p:nvSpPr>
            <p:spPr bwMode="gray">
              <a:xfrm>
                <a:off x="2660" y="686"/>
                <a:ext cx="9" cy="10"/>
              </a:xfrm>
              <a:custGeom>
                <a:avLst/>
                <a:gdLst>
                  <a:gd name="T0" fmla="*/ 0 w 9"/>
                  <a:gd name="T1" fmla="*/ 1 h 10"/>
                  <a:gd name="T2" fmla="*/ 3 w 9"/>
                  <a:gd name="T3" fmla="*/ 0 h 10"/>
                  <a:gd name="T4" fmla="*/ 5 w 9"/>
                  <a:gd name="T5" fmla="*/ 1 h 10"/>
                  <a:gd name="T6" fmla="*/ 7 w 9"/>
                  <a:gd name="T7" fmla="*/ 3 h 10"/>
                  <a:gd name="T8" fmla="*/ 7 w 9"/>
                  <a:gd name="T9" fmla="*/ 7 h 10"/>
                  <a:gd name="T10" fmla="*/ 9 w 9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0">
                    <a:moveTo>
                      <a:pt x="0" y="1"/>
                    </a:moveTo>
                    <a:lnTo>
                      <a:pt x="3" y="0"/>
                    </a:lnTo>
                    <a:lnTo>
                      <a:pt x="5" y="1"/>
                    </a:lnTo>
                    <a:lnTo>
                      <a:pt x="7" y="3"/>
                    </a:lnTo>
                    <a:lnTo>
                      <a:pt x="7" y="7"/>
                    </a:lnTo>
                    <a:lnTo>
                      <a:pt x="9" y="1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299" name="Freeform 723"/>
              <p:cNvSpPr>
                <a:spLocks/>
              </p:cNvSpPr>
              <p:nvPr userDrawn="1"/>
            </p:nvSpPr>
            <p:spPr bwMode="gray">
              <a:xfrm>
                <a:off x="3197" y="848"/>
                <a:ext cx="9" cy="11"/>
              </a:xfrm>
              <a:custGeom>
                <a:avLst/>
                <a:gdLst>
                  <a:gd name="T0" fmla="*/ 9 w 9"/>
                  <a:gd name="T1" fmla="*/ 11 h 11"/>
                  <a:gd name="T2" fmla="*/ 9 w 9"/>
                  <a:gd name="T3" fmla="*/ 6 h 11"/>
                  <a:gd name="T4" fmla="*/ 7 w 9"/>
                  <a:gd name="T5" fmla="*/ 2 h 11"/>
                  <a:gd name="T6" fmla="*/ 5 w 9"/>
                  <a:gd name="T7" fmla="*/ 0 h 11"/>
                  <a:gd name="T8" fmla="*/ 3 w 9"/>
                  <a:gd name="T9" fmla="*/ 0 h 11"/>
                  <a:gd name="T10" fmla="*/ 0 w 9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1">
                    <a:moveTo>
                      <a:pt x="9" y="11"/>
                    </a:moveTo>
                    <a:lnTo>
                      <a:pt x="9" y="6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00" name="Line 724"/>
              <p:cNvSpPr>
                <a:spLocks noChangeShapeType="1"/>
              </p:cNvSpPr>
              <p:nvPr userDrawn="1"/>
            </p:nvSpPr>
            <p:spPr bwMode="gray">
              <a:xfrm>
                <a:off x="3097" y="819"/>
                <a:ext cx="210" cy="6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01" name="Line 725"/>
              <p:cNvSpPr>
                <a:spLocks noChangeShapeType="1"/>
              </p:cNvSpPr>
              <p:nvPr userDrawn="1"/>
            </p:nvSpPr>
            <p:spPr bwMode="gray">
              <a:xfrm>
                <a:off x="3104" y="827"/>
                <a:ext cx="205" cy="6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02" name="Freeform 726"/>
              <p:cNvSpPr>
                <a:spLocks/>
              </p:cNvSpPr>
              <p:nvPr userDrawn="1"/>
            </p:nvSpPr>
            <p:spPr bwMode="gray">
              <a:xfrm>
                <a:off x="3300" y="880"/>
                <a:ext cx="9" cy="10"/>
              </a:xfrm>
              <a:custGeom>
                <a:avLst/>
                <a:gdLst>
                  <a:gd name="T0" fmla="*/ 9 w 9"/>
                  <a:gd name="T1" fmla="*/ 10 h 10"/>
                  <a:gd name="T2" fmla="*/ 9 w 9"/>
                  <a:gd name="T3" fmla="*/ 7 h 10"/>
                  <a:gd name="T4" fmla="*/ 9 w 9"/>
                  <a:gd name="T5" fmla="*/ 3 h 10"/>
                  <a:gd name="T6" fmla="*/ 7 w 9"/>
                  <a:gd name="T7" fmla="*/ 2 h 10"/>
                  <a:gd name="T8" fmla="*/ 5 w 9"/>
                  <a:gd name="T9" fmla="*/ 0 h 10"/>
                  <a:gd name="T10" fmla="*/ 3 w 9"/>
                  <a:gd name="T11" fmla="*/ 0 h 10"/>
                  <a:gd name="T12" fmla="*/ 0 w 9"/>
                  <a:gd name="T13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10">
                    <a:moveTo>
                      <a:pt x="9" y="10"/>
                    </a:moveTo>
                    <a:lnTo>
                      <a:pt x="9" y="7"/>
                    </a:lnTo>
                    <a:lnTo>
                      <a:pt x="9" y="3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03" name="Line 727"/>
              <p:cNvSpPr>
                <a:spLocks noChangeShapeType="1"/>
              </p:cNvSpPr>
              <p:nvPr userDrawn="1"/>
            </p:nvSpPr>
            <p:spPr bwMode="gray">
              <a:xfrm flipH="1" flipV="1">
                <a:off x="3085" y="815"/>
                <a:ext cx="215" cy="67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04" name="Freeform 728"/>
              <p:cNvSpPr>
                <a:spLocks/>
              </p:cNvSpPr>
              <p:nvPr userDrawn="1"/>
            </p:nvSpPr>
            <p:spPr bwMode="gray">
              <a:xfrm>
                <a:off x="3307" y="1008"/>
                <a:ext cx="5" cy="7"/>
              </a:xfrm>
              <a:custGeom>
                <a:avLst/>
                <a:gdLst>
                  <a:gd name="T0" fmla="*/ 0 w 5"/>
                  <a:gd name="T1" fmla="*/ 0 h 7"/>
                  <a:gd name="T2" fmla="*/ 2 w 5"/>
                  <a:gd name="T3" fmla="*/ 0 h 7"/>
                  <a:gd name="T4" fmla="*/ 3 w 5"/>
                  <a:gd name="T5" fmla="*/ 1 h 7"/>
                  <a:gd name="T6" fmla="*/ 5 w 5"/>
                  <a:gd name="T7" fmla="*/ 3 h 7"/>
                  <a:gd name="T8" fmla="*/ 3 w 5"/>
                  <a:gd name="T9" fmla="*/ 5 h 7"/>
                  <a:gd name="T10" fmla="*/ 2 w 5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2" y="0"/>
                    </a:lnTo>
                    <a:lnTo>
                      <a:pt x="3" y="1"/>
                    </a:lnTo>
                    <a:lnTo>
                      <a:pt x="5" y="3"/>
                    </a:lnTo>
                    <a:lnTo>
                      <a:pt x="3" y="5"/>
                    </a:lnTo>
                    <a:lnTo>
                      <a:pt x="2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05" name="Line 729"/>
              <p:cNvSpPr>
                <a:spLocks noChangeShapeType="1"/>
              </p:cNvSpPr>
              <p:nvPr userDrawn="1"/>
            </p:nvSpPr>
            <p:spPr bwMode="gray">
              <a:xfrm flipH="1">
                <a:off x="3309" y="894"/>
                <a:ext cx="5" cy="23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06" name="Line 730"/>
              <p:cNvSpPr>
                <a:spLocks noChangeShapeType="1"/>
              </p:cNvSpPr>
              <p:nvPr userDrawn="1"/>
            </p:nvSpPr>
            <p:spPr bwMode="gray">
              <a:xfrm flipH="1">
                <a:off x="3303" y="890"/>
                <a:ext cx="6" cy="23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07" name="Freeform 731"/>
              <p:cNvSpPr>
                <a:spLocks/>
              </p:cNvSpPr>
              <p:nvPr userDrawn="1"/>
            </p:nvSpPr>
            <p:spPr bwMode="gray">
              <a:xfrm>
                <a:off x="3303" y="1123"/>
                <a:ext cx="6" cy="9"/>
              </a:xfrm>
              <a:custGeom>
                <a:avLst/>
                <a:gdLst>
                  <a:gd name="T0" fmla="*/ 0 w 6"/>
                  <a:gd name="T1" fmla="*/ 0 h 9"/>
                  <a:gd name="T2" fmla="*/ 4 w 6"/>
                  <a:gd name="T3" fmla="*/ 2 h 9"/>
                  <a:gd name="T4" fmla="*/ 6 w 6"/>
                  <a:gd name="T5" fmla="*/ 3 h 9"/>
                  <a:gd name="T6" fmla="*/ 6 w 6"/>
                  <a:gd name="T7" fmla="*/ 5 h 9"/>
                  <a:gd name="T8" fmla="*/ 6 w 6"/>
                  <a:gd name="T9" fmla="*/ 7 h 9"/>
                  <a:gd name="T10" fmla="*/ 4 w 6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9">
                    <a:moveTo>
                      <a:pt x="0" y="0"/>
                    </a:moveTo>
                    <a:lnTo>
                      <a:pt x="4" y="2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7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08" name="Line 732"/>
              <p:cNvSpPr>
                <a:spLocks noChangeShapeType="1"/>
              </p:cNvSpPr>
              <p:nvPr userDrawn="1"/>
            </p:nvSpPr>
            <p:spPr bwMode="gray">
              <a:xfrm flipV="1">
                <a:off x="3307" y="897"/>
                <a:ext cx="5" cy="23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09" name="Freeform 733"/>
              <p:cNvSpPr>
                <a:spLocks/>
              </p:cNvSpPr>
              <p:nvPr userDrawn="1"/>
            </p:nvSpPr>
            <p:spPr bwMode="gray">
              <a:xfrm>
                <a:off x="3309" y="890"/>
                <a:ext cx="5" cy="7"/>
              </a:xfrm>
              <a:custGeom>
                <a:avLst/>
                <a:gdLst>
                  <a:gd name="T0" fmla="*/ 3 w 5"/>
                  <a:gd name="T1" fmla="*/ 7 h 7"/>
                  <a:gd name="T2" fmla="*/ 5 w 5"/>
                  <a:gd name="T3" fmla="*/ 6 h 7"/>
                  <a:gd name="T4" fmla="*/ 5 w 5"/>
                  <a:gd name="T5" fmla="*/ 4 h 7"/>
                  <a:gd name="T6" fmla="*/ 3 w 5"/>
                  <a:gd name="T7" fmla="*/ 2 h 7"/>
                  <a:gd name="T8" fmla="*/ 1 w 5"/>
                  <a:gd name="T9" fmla="*/ 0 h 7"/>
                  <a:gd name="T10" fmla="*/ 0 w 5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3" y="7"/>
                    </a:moveTo>
                    <a:lnTo>
                      <a:pt x="5" y="6"/>
                    </a:lnTo>
                    <a:lnTo>
                      <a:pt x="5" y="4"/>
                    </a:lnTo>
                    <a:lnTo>
                      <a:pt x="3" y="2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10" name="Freeform 734"/>
              <p:cNvSpPr>
                <a:spLocks/>
              </p:cNvSpPr>
              <p:nvPr userDrawn="1"/>
            </p:nvSpPr>
            <p:spPr bwMode="gray">
              <a:xfrm>
                <a:off x="3295" y="1123"/>
                <a:ext cx="8" cy="17"/>
              </a:xfrm>
              <a:custGeom>
                <a:avLst/>
                <a:gdLst>
                  <a:gd name="T0" fmla="*/ 8 w 8"/>
                  <a:gd name="T1" fmla="*/ 0 h 17"/>
                  <a:gd name="T2" fmla="*/ 8 w 8"/>
                  <a:gd name="T3" fmla="*/ 5 h 17"/>
                  <a:gd name="T4" fmla="*/ 7 w 8"/>
                  <a:gd name="T5" fmla="*/ 9 h 17"/>
                  <a:gd name="T6" fmla="*/ 3 w 8"/>
                  <a:gd name="T7" fmla="*/ 14 h 17"/>
                  <a:gd name="T8" fmla="*/ 0 w 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8" y="0"/>
                    </a:moveTo>
                    <a:lnTo>
                      <a:pt x="8" y="5"/>
                    </a:lnTo>
                    <a:lnTo>
                      <a:pt x="7" y="9"/>
                    </a:lnTo>
                    <a:lnTo>
                      <a:pt x="3" y="14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11" name="Freeform 735"/>
              <p:cNvSpPr>
                <a:spLocks/>
              </p:cNvSpPr>
              <p:nvPr userDrawn="1"/>
            </p:nvSpPr>
            <p:spPr bwMode="gray">
              <a:xfrm>
                <a:off x="2571" y="724"/>
                <a:ext cx="10" cy="9"/>
              </a:xfrm>
              <a:custGeom>
                <a:avLst/>
                <a:gdLst>
                  <a:gd name="T0" fmla="*/ 0 w 10"/>
                  <a:gd name="T1" fmla="*/ 9 h 9"/>
                  <a:gd name="T2" fmla="*/ 0 w 10"/>
                  <a:gd name="T3" fmla="*/ 5 h 9"/>
                  <a:gd name="T4" fmla="*/ 3 w 10"/>
                  <a:gd name="T5" fmla="*/ 2 h 9"/>
                  <a:gd name="T6" fmla="*/ 5 w 10"/>
                  <a:gd name="T7" fmla="*/ 0 h 9"/>
                  <a:gd name="T8" fmla="*/ 7 w 10"/>
                  <a:gd name="T9" fmla="*/ 0 h 9"/>
                  <a:gd name="T10" fmla="*/ 10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0" y="9"/>
                    </a:moveTo>
                    <a:lnTo>
                      <a:pt x="0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12" name="Line 736"/>
              <p:cNvSpPr>
                <a:spLocks noChangeShapeType="1"/>
              </p:cNvSpPr>
              <p:nvPr userDrawn="1"/>
            </p:nvSpPr>
            <p:spPr bwMode="gray">
              <a:xfrm flipV="1">
                <a:off x="2494" y="689"/>
                <a:ext cx="157" cy="7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13" name="Line 737"/>
              <p:cNvSpPr>
                <a:spLocks noChangeShapeType="1"/>
              </p:cNvSpPr>
              <p:nvPr userDrawn="1"/>
            </p:nvSpPr>
            <p:spPr bwMode="gray">
              <a:xfrm flipV="1">
                <a:off x="2492" y="696"/>
                <a:ext cx="157" cy="7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14" name="Freeform 738"/>
              <p:cNvSpPr>
                <a:spLocks/>
              </p:cNvSpPr>
              <p:nvPr userDrawn="1"/>
            </p:nvSpPr>
            <p:spPr bwMode="gray">
              <a:xfrm>
                <a:off x="2649" y="687"/>
                <a:ext cx="11" cy="9"/>
              </a:xfrm>
              <a:custGeom>
                <a:avLst/>
                <a:gdLst>
                  <a:gd name="T0" fmla="*/ 0 w 11"/>
                  <a:gd name="T1" fmla="*/ 9 h 9"/>
                  <a:gd name="T2" fmla="*/ 0 w 11"/>
                  <a:gd name="T3" fmla="*/ 6 h 9"/>
                  <a:gd name="T4" fmla="*/ 2 w 11"/>
                  <a:gd name="T5" fmla="*/ 4 h 9"/>
                  <a:gd name="T6" fmla="*/ 4 w 11"/>
                  <a:gd name="T7" fmla="*/ 0 h 9"/>
                  <a:gd name="T8" fmla="*/ 7 w 11"/>
                  <a:gd name="T9" fmla="*/ 0 h 9"/>
                  <a:gd name="T10" fmla="*/ 11 w 11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9">
                    <a:moveTo>
                      <a:pt x="0" y="9"/>
                    </a:moveTo>
                    <a:lnTo>
                      <a:pt x="0" y="6"/>
                    </a:lnTo>
                    <a:lnTo>
                      <a:pt x="2" y="4"/>
                    </a:lnTo>
                    <a:lnTo>
                      <a:pt x="4" y="0"/>
                    </a:lnTo>
                    <a:lnTo>
                      <a:pt x="7" y="0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15" name="Line 739"/>
              <p:cNvSpPr>
                <a:spLocks noChangeShapeType="1"/>
              </p:cNvSpPr>
              <p:nvPr userDrawn="1"/>
            </p:nvSpPr>
            <p:spPr bwMode="gray">
              <a:xfrm flipH="1">
                <a:off x="2503" y="687"/>
                <a:ext cx="157" cy="7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16" name="Freeform 740"/>
              <p:cNvSpPr>
                <a:spLocks/>
              </p:cNvSpPr>
              <p:nvPr userDrawn="1"/>
            </p:nvSpPr>
            <p:spPr bwMode="gray">
              <a:xfrm>
                <a:off x="2492" y="761"/>
                <a:ext cx="11" cy="10"/>
              </a:xfrm>
              <a:custGeom>
                <a:avLst/>
                <a:gdLst>
                  <a:gd name="T0" fmla="*/ 11 w 11"/>
                  <a:gd name="T1" fmla="*/ 0 h 10"/>
                  <a:gd name="T2" fmla="*/ 7 w 11"/>
                  <a:gd name="T3" fmla="*/ 0 h 10"/>
                  <a:gd name="T4" fmla="*/ 4 w 11"/>
                  <a:gd name="T5" fmla="*/ 2 h 10"/>
                  <a:gd name="T6" fmla="*/ 2 w 11"/>
                  <a:gd name="T7" fmla="*/ 3 h 10"/>
                  <a:gd name="T8" fmla="*/ 0 w 11"/>
                  <a:gd name="T9" fmla="*/ 7 h 10"/>
                  <a:gd name="T10" fmla="*/ 0 w 11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10">
                    <a:moveTo>
                      <a:pt x="11" y="0"/>
                    </a:moveTo>
                    <a:lnTo>
                      <a:pt x="7" y="0"/>
                    </a:lnTo>
                    <a:lnTo>
                      <a:pt x="4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17" name="Freeform 741"/>
              <p:cNvSpPr>
                <a:spLocks/>
              </p:cNvSpPr>
              <p:nvPr userDrawn="1"/>
            </p:nvSpPr>
            <p:spPr bwMode="gray">
              <a:xfrm>
                <a:off x="3225" y="920"/>
                <a:ext cx="10" cy="18"/>
              </a:xfrm>
              <a:custGeom>
                <a:avLst/>
                <a:gdLst>
                  <a:gd name="T0" fmla="*/ 0 w 10"/>
                  <a:gd name="T1" fmla="*/ 0 h 18"/>
                  <a:gd name="T2" fmla="*/ 3 w 10"/>
                  <a:gd name="T3" fmla="*/ 4 h 18"/>
                  <a:gd name="T4" fmla="*/ 7 w 10"/>
                  <a:gd name="T5" fmla="*/ 7 h 18"/>
                  <a:gd name="T6" fmla="*/ 10 w 10"/>
                  <a:gd name="T7" fmla="*/ 12 h 18"/>
                  <a:gd name="T8" fmla="*/ 10 w 10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0" y="0"/>
                    </a:moveTo>
                    <a:lnTo>
                      <a:pt x="3" y="4"/>
                    </a:lnTo>
                    <a:lnTo>
                      <a:pt x="7" y="7"/>
                    </a:lnTo>
                    <a:lnTo>
                      <a:pt x="10" y="12"/>
                    </a:lnTo>
                    <a:lnTo>
                      <a:pt x="10" y="1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18" name="Line 742"/>
              <p:cNvSpPr>
                <a:spLocks noChangeShapeType="1"/>
              </p:cNvSpPr>
              <p:nvPr userDrawn="1"/>
            </p:nvSpPr>
            <p:spPr bwMode="gray">
              <a:xfrm flipV="1">
                <a:off x="3155" y="887"/>
                <a:ext cx="154" cy="8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19" name="Line 743"/>
              <p:cNvSpPr>
                <a:spLocks noChangeShapeType="1"/>
              </p:cNvSpPr>
              <p:nvPr userDrawn="1"/>
            </p:nvSpPr>
            <p:spPr bwMode="gray">
              <a:xfrm flipV="1">
                <a:off x="3146" y="882"/>
                <a:ext cx="154" cy="78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20" name="Freeform 744"/>
              <p:cNvSpPr>
                <a:spLocks/>
              </p:cNvSpPr>
              <p:nvPr userDrawn="1"/>
            </p:nvSpPr>
            <p:spPr bwMode="gray">
              <a:xfrm>
                <a:off x="3300" y="882"/>
                <a:ext cx="12" cy="15"/>
              </a:xfrm>
              <a:custGeom>
                <a:avLst/>
                <a:gdLst>
                  <a:gd name="T0" fmla="*/ 0 w 12"/>
                  <a:gd name="T1" fmla="*/ 0 h 15"/>
                  <a:gd name="T2" fmla="*/ 5 w 12"/>
                  <a:gd name="T3" fmla="*/ 1 h 15"/>
                  <a:gd name="T4" fmla="*/ 9 w 12"/>
                  <a:gd name="T5" fmla="*/ 5 h 15"/>
                  <a:gd name="T6" fmla="*/ 10 w 12"/>
                  <a:gd name="T7" fmla="*/ 10 h 15"/>
                  <a:gd name="T8" fmla="*/ 12 w 12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5">
                    <a:moveTo>
                      <a:pt x="0" y="0"/>
                    </a:moveTo>
                    <a:lnTo>
                      <a:pt x="5" y="1"/>
                    </a:lnTo>
                    <a:lnTo>
                      <a:pt x="9" y="5"/>
                    </a:lnTo>
                    <a:lnTo>
                      <a:pt x="10" y="10"/>
                    </a:lnTo>
                    <a:lnTo>
                      <a:pt x="12" y="15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21" name="Line 745"/>
              <p:cNvSpPr>
                <a:spLocks noChangeShapeType="1"/>
              </p:cNvSpPr>
              <p:nvPr userDrawn="1"/>
            </p:nvSpPr>
            <p:spPr bwMode="gray">
              <a:xfrm flipH="1">
                <a:off x="3158" y="897"/>
                <a:ext cx="154" cy="8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22" name="Freeform 746"/>
              <p:cNvSpPr>
                <a:spLocks/>
              </p:cNvSpPr>
              <p:nvPr userDrawn="1"/>
            </p:nvSpPr>
            <p:spPr bwMode="gray">
              <a:xfrm>
                <a:off x="3146" y="960"/>
                <a:ext cx="12" cy="18"/>
              </a:xfrm>
              <a:custGeom>
                <a:avLst/>
                <a:gdLst>
                  <a:gd name="T0" fmla="*/ 12 w 12"/>
                  <a:gd name="T1" fmla="*/ 18 h 18"/>
                  <a:gd name="T2" fmla="*/ 11 w 12"/>
                  <a:gd name="T3" fmla="*/ 13 h 18"/>
                  <a:gd name="T4" fmla="*/ 9 w 12"/>
                  <a:gd name="T5" fmla="*/ 7 h 18"/>
                  <a:gd name="T6" fmla="*/ 5 w 12"/>
                  <a:gd name="T7" fmla="*/ 4 h 18"/>
                  <a:gd name="T8" fmla="*/ 0 w 12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8">
                    <a:moveTo>
                      <a:pt x="12" y="18"/>
                    </a:moveTo>
                    <a:lnTo>
                      <a:pt x="11" y="13"/>
                    </a:lnTo>
                    <a:lnTo>
                      <a:pt x="9" y="7"/>
                    </a:lnTo>
                    <a:lnTo>
                      <a:pt x="5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23" name="Freeform 747"/>
              <p:cNvSpPr>
                <a:spLocks/>
              </p:cNvSpPr>
              <p:nvPr userDrawn="1"/>
            </p:nvSpPr>
            <p:spPr bwMode="gray">
              <a:xfrm>
                <a:off x="2119" y="1513"/>
                <a:ext cx="11" cy="16"/>
              </a:xfrm>
              <a:custGeom>
                <a:avLst/>
                <a:gdLst>
                  <a:gd name="T0" fmla="*/ 11 w 11"/>
                  <a:gd name="T1" fmla="*/ 16 h 16"/>
                  <a:gd name="T2" fmla="*/ 7 w 11"/>
                  <a:gd name="T3" fmla="*/ 14 h 16"/>
                  <a:gd name="T4" fmla="*/ 4 w 11"/>
                  <a:gd name="T5" fmla="*/ 10 h 16"/>
                  <a:gd name="T6" fmla="*/ 2 w 11"/>
                  <a:gd name="T7" fmla="*/ 5 h 16"/>
                  <a:gd name="T8" fmla="*/ 0 w 11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16"/>
                    </a:moveTo>
                    <a:lnTo>
                      <a:pt x="7" y="14"/>
                    </a:lnTo>
                    <a:lnTo>
                      <a:pt x="4" y="10"/>
                    </a:lnTo>
                    <a:lnTo>
                      <a:pt x="2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24" name="Line 748"/>
              <p:cNvSpPr>
                <a:spLocks noChangeShapeType="1"/>
              </p:cNvSpPr>
              <p:nvPr userDrawn="1"/>
            </p:nvSpPr>
            <p:spPr bwMode="gray">
              <a:xfrm>
                <a:off x="2123" y="1529"/>
                <a:ext cx="14" cy="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25" name="Line 749"/>
              <p:cNvSpPr>
                <a:spLocks noChangeShapeType="1"/>
              </p:cNvSpPr>
              <p:nvPr userDrawn="1"/>
            </p:nvSpPr>
            <p:spPr bwMode="gray">
              <a:xfrm>
                <a:off x="2130" y="1529"/>
                <a:ext cx="7" cy="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26" name="Line 750"/>
              <p:cNvSpPr>
                <a:spLocks noChangeShapeType="1"/>
              </p:cNvSpPr>
              <p:nvPr userDrawn="1"/>
            </p:nvSpPr>
            <p:spPr bwMode="gray">
              <a:xfrm flipH="1" flipV="1">
                <a:off x="2121" y="1522"/>
                <a:ext cx="16" cy="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27" name="Freeform 751"/>
              <p:cNvSpPr>
                <a:spLocks/>
              </p:cNvSpPr>
              <p:nvPr userDrawn="1"/>
            </p:nvSpPr>
            <p:spPr bwMode="gray">
              <a:xfrm>
                <a:off x="2121" y="1522"/>
                <a:ext cx="9" cy="8"/>
              </a:xfrm>
              <a:custGeom>
                <a:avLst/>
                <a:gdLst>
                  <a:gd name="T0" fmla="*/ 0 w 9"/>
                  <a:gd name="T1" fmla="*/ 0 h 8"/>
                  <a:gd name="T2" fmla="*/ 0 w 9"/>
                  <a:gd name="T3" fmla="*/ 3 h 8"/>
                  <a:gd name="T4" fmla="*/ 2 w 9"/>
                  <a:gd name="T5" fmla="*/ 7 h 8"/>
                  <a:gd name="T6" fmla="*/ 4 w 9"/>
                  <a:gd name="T7" fmla="*/ 8 h 8"/>
                  <a:gd name="T8" fmla="*/ 5 w 9"/>
                  <a:gd name="T9" fmla="*/ 8 h 8"/>
                  <a:gd name="T10" fmla="*/ 9 w 9"/>
                  <a:gd name="T11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8">
                    <a:moveTo>
                      <a:pt x="0" y="0"/>
                    </a:moveTo>
                    <a:lnTo>
                      <a:pt x="0" y="3"/>
                    </a:lnTo>
                    <a:lnTo>
                      <a:pt x="2" y="7"/>
                    </a:lnTo>
                    <a:lnTo>
                      <a:pt x="4" y="8"/>
                    </a:lnTo>
                    <a:lnTo>
                      <a:pt x="5" y="8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28" name="Freeform 752"/>
              <p:cNvSpPr>
                <a:spLocks/>
              </p:cNvSpPr>
              <p:nvPr userDrawn="1"/>
            </p:nvSpPr>
            <p:spPr bwMode="gray">
              <a:xfrm>
                <a:off x="2737" y="1363"/>
                <a:ext cx="7" cy="8"/>
              </a:xfrm>
              <a:custGeom>
                <a:avLst/>
                <a:gdLst>
                  <a:gd name="T0" fmla="*/ 0 w 7"/>
                  <a:gd name="T1" fmla="*/ 8 h 8"/>
                  <a:gd name="T2" fmla="*/ 3 w 7"/>
                  <a:gd name="T3" fmla="*/ 8 h 8"/>
                  <a:gd name="T4" fmla="*/ 5 w 7"/>
                  <a:gd name="T5" fmla="*/ 7 h 8"/>
                  <a:gd name="T6" fmla="*/ 7 w 7"/>
                  <a:gd name="T7" fmla="*/ 3 h 8"/>
                  <a:gd name="T8" fmla="*/ 7 w 7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8"/>
                    </a:moveTo>
                    <a:lnTo>
                      <a:pt x="3" y="8"/>
                    </a:lnTo>
                    <a:lnTo>
                      <a:pt x="5" y="7"/>
                    </a:lnTo>
                    <a:lnTo>
                      <a:pt x="7" y="3"/>
                    </a:lnTo>
                    <a:lnTo>
                      <a:pt x="7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29" name="Line 753"/>
              <p:cNvSpPr>
                <a:spLocks noChangeShapeType="1"/>
              </p:cNvSpPr>
              <p:nvPr userDrawn="1"/>
            </p:nvSpPr>
            <p:spPr bwMode="gray">
              <a:xfrm flipV="1">
                <a:off x="2739" y="1329"/>
                <a:ext cx="77" cy="4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30" name="Line 754"/>
              <p:cNvSpPr>
                <a:spLocks noChangeShapeType="1"/>
              </p:cNvSpPr>
              <p:nvPr userDrawn="1"/>
            </p:nvSpPr>
            <p:spPr bwMode="gray">
              <a:xfrm flipV="1">
                <a:off x="2737" y="1331"/>
                <a:ext cx="70" cy="3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31" name="Freeform 755"/>
              <p:cNvSpPr>
                <a:spLocks/>
              </p:cNvSpPr>
              <p:nvPr userDrawn="1"/>
            </p:nvSpPr>
            <p:spPr bwMode="gray">
              <a:xfrm>
                <a:off x="2807" y="1322"/>
                <a:ext cx="10" cy="9"/>
              </a:xfrm>
              <a:custGeom>
                <a:avLst/>
                <a:gdLst>
                  <a:gd name="T0" fmla="*/ 0 w 10"/>
                  <a:gd name="T1" fmla="*/ 9 h 9"/>
                  <a:gd name="T2" fmla="*/ 5 w 10"/>
                  <a:gd name="T3" fmla="*/ 9 h 9"/>
                  <a:gd name="T4" fmla="*/ 7 w 10"/>
                  <a:gd name="T5" fmla="*/ 9 h 9"/>
                  <a:gd name="T6" fmla="*/ 9 w 10"/>
                  <a:gd name="T7" fmla="*/ 7 h 9"/>
                  <a:gd name="T8" fmla="*/ 10 w 10"/>
                  <a:gd name="T9" fmla="*/ 4 h 9"/>
                  <a:gd name="T10" fmla="*/ 10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0" y="9"/>
                    </a:moveTo>
                    <a:lnTo>
                      <a:pt x="5" y="9"/>
                    </a:lnTo>
                    <a:lnTo>
                      <a:pt x="7" y="9"/>
                    </a:lnTo>
                    <a:lnTo>
                      <a:pt x="9" y="7"/>
                    </a:lnTo>
                    <a:lnTo>
                      <a:pt x="10" y="4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32" name="Line 756"/>
              <p:cNvSpPr>
                <a:spLocks noChangeShapeType="1"/>
              </p:cNvSpPr>
              <p:nvPr userDrawn="1"/>
            </p:nvSpPr>
            <p:spPr bwMode="gray">
              <a:xfrm flipH="1">
                <a:off x="2737" y="1322"/>
                <a:ext cx="80" cy="4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33" name="Freeform 757"/>
              <p:cNvSpPr>
                <a:spLocks/>
              </p:cNvSpPr>
              <p:nvPr userDrawn="1"/>
            </p:nvSpPr>
            <p:spPr bwMode="gray">
              <a:xfrm>
                <a:off x="2807" y="1315"/>
                <a:ext cx="9" cy="16"/>
              </a:xfrm>
              <a:custGeom>
                <a:avLst/>
                <a:gdLst>
                  <a:gd name="T0" fmla="*/ 0 w 9"/>
                  <a:gd name="T1" fmla="*/ 16 h 16"/>
                  <a:gd name="T2" fmla="*/ 3 w 9"/>
                  <a:gd name="T3" fmla="*/ 13 h 16"/>
                  <a:gd name="T4" fmla="*/ 7 w 9"/>
                  <a:gd name="T5" fmla="*/ 9 h 16"/>
                  <a:gd name="T6" fmla="*/ 9 w 9"/>
                  <a:gd name="T7" fmla="*/ 4 h 16"/>
                  <a:gd name="T8" fmla="*/ 9 w 9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6">
                    <a:moveTo>
                      <a:pt x="0" y="16"/>
                    </a:moveTo>
                    <a:lnTo>
                      <a:pt x="3" y="13"/>
                    </a:lnTo>
                    <a:lnTo>
                      <a:pt x="7" y="9"/>
                    </a:lnTo>
                    <a:lnTo>
                      <a:pt x="9" y="4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34" name="Freeform 758"/>
              <p:cNvSpPr>
                <a:spLocks/>
              </p:cNvSpPr>
              <p:nvPr userDrawn="1"/>
            </p:nvSpPr>
            <p:spPr bwMode="gray">
              <a:xfrm>
                <a:off x="2195" y="1244"/>
                <a:ext cx="8" cy="8"/>
              </a:xfrm>
              <a:custGeom>
                <a:avLst/>
                <a:gdLst>
                  <a:gd name="T0" fmla="*/ 8 w 8"/>
                  <a:gd name="T1" fmla="*/ 0 h 8"/>
                  <a:gd name="T2" fmla="*/ 5 w 8"/>
                  <a:gd name="T3" fmla="*/ 0 h 8"/>
                  <a:gd name="T4" fmla="*/ 1 w 8"/>
                  <a:gd name="T5" fmla="*/ 1 h 8"/>
                  <a:gd name="T6" fmla="*/ 0 w 8"/>
                  <a:gd name="T7" fmla="*/ 5 h 8"/>
                  <a:gd name="T8" fmla="*/ 0 w 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lnTo>
                      <a:pt x="5" y="0"/>
                    </a:lnTo>
                    <a:lnTo>
                      <a:pt x="1" y="1"/>
                    </a:lnTo>
                    <a:lnTo>
                      <a:pt x="0" y="5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35" name="Line 759"/>
              <p:cNvSpPr>
                <a:spLocks noChangeShapeType="1"/>
              </p:cNvSpPr>
              <p:nvPr userDrawn="1"/>
            </p:nvSpPr>
            <p:spPr bwMode="gray">
              <a:xfrm flipH="1">
                <a:off x="2116" y="1203"/>
                <a:ext cx="164" cy="83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36" name="Line 760"/>
              <p:cNvSpPr>
                <a:spLocks noChangeShapeType="1"/>
              </p:cNvSpPr>
              <p:nvPr userDrawn="1"/>
            </p:nvSpPr>
            <p:spPr bwMode="gray">
              <a:xfrm flipH="1">
                <a:off x="2123" y="1203"/>
                <a:ext cx="161" cy="8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37" name="Freeform 761"/>
              <p:cNvSpPr>
                <a:spLocks/>
              </p:cNvSpPr>
              <p:nvPr userDrawn="1"/>
            </p:nvSpPr>
            <p:spPr bwMode="gray">
              <a:xfrm>
                <a:off x="2112" y="1284"/>
                <a:ext cx="11" cy="9"/>
              </a:xfrm>
              <a:custGeom>
                <a:avLst/>
                <a:gdLst>
                  <a:gd name="T0" fmla="*/ 11 w 11"/>
                  <a:gd name="T1" fmla="*/ 0 h 9"/>
                  <a:gd name="T2" fmla="*/ 7 w 11"/>
                  <a:gd name="T3" fmla="*/ 0 h 9"/>
                  <a:gd name="T4" fmla="*/ 4 w 11"/>
                  <a:gd name="T5" fmla="*/ 0 h 9"/>
                  <a:gd name="T6" fmla="*/ 2 w 11"/>
                  <a:gd name="T7" fmla="*/ 2 h 9"/>
                  <a:gd name="T8" fmla="*/ 2 w 11"/>
                  <a:gd name="T9" fmla="*/ 5 h 9"/>
                  <a:gd name="T10" fmla="*/ 0 w 11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9">
                    <a:moveTo>
                      <a:pt x="11" y="0"/>
                    </a:moveTo>
                    <a:lnTo>
                      <a:pt x="7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5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38" name="Line 762"/>
              <p:cNvSpPr>
                <a:spLocks noChangeShapeType="1"/>
              </p:cNvSpPr>
              <p:nvPr userDrawn="1"/>
            </p:nvSpPr>
            <p:spPr bwMode="gray">
              <a:xfrm flipV="1">
                <a:off x="2112" y="1209"/>
                <a:ext cx="170" cy="8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39" name="Freeform 763"/>
              <p:cNvSpPr>
                <a:spLocks/>
              </p:cNvSpPr>
              <p:nvPr userDrawn="1"/>
            </p:nvSpPr>
            <p:spPr bwMode="gray">
              <a:xfrm>
                <a:off x="2280" y="1203"/>
                <a:ext cx="4" cy="6"/>
              </a:xfrm>
              <a:custGeom>
                <a:avLst/>
                <a:gdLst>
                  <a:gd name="T0" fmla="*/ 4 w 4"/>
                  <a:gd name="T1" fmla="*/ 0 h 6"/>
                  <a:gd name="T2" fmla="*/ 2 w 4"/>
                  <a:gd name="T3" fmla="*/ 0 h 6"/>
                  <a:gd name="T4" fmla="*/ 0 w 4"/>
                  <a:gd name="T5" fmla="*/ 0 h 6"/>
                  <a:gd name="T6" fmla="*/ 0 w 4"/>
                  <a:gd name="T7" fmla="*/ 0 h 6"/>
                  <a:gd name="T8" fmla="*/ 2 w 4"/>
                  <a:gd name="T9" fmla="*/ 2 h 6"/>
                  <a:gd name="T10" fmla="*/ 2 w 4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6">
                    <a:moveTo>
                      <a:pt x="4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40" name="Freeform 764"/>
              <p:cNvSpPr>
                <a:spLocks/>
              </p:cNvSpPr>
              <p:nvPr userDrawn="1"/>
            </p:nvSpPr>
            <p:spPr bwMode="gray">
              <a:xfrm>
                <a:off x="2207" y="1317"/>
                <a:ext cx="9" cy="16"/>
              </a:xfrm>
              <a:custGeom>
                <a:avLst/>
                <a:gdLst>
                  <a:gd name="T0" fmla="*/ 9 w 9"/>
                  <a:gd name="T1" fmla="*/ 0 h 16"/>
                  <a:gd name="T2" fmla="*/ 5 w 9"/>
                  <a:gd name="T3" fmla="*/ 2 h 16"/>
                  <a:gd name="T4" fmla="*/ 3 w 9"/>
                  <a:gd name="T5" fmla="*/ 7 h 16"/>
                  <a:gd name="T6" fmla="*/ 2 w 9"/>
                  <a:gd name="T7" fmla="*/ 11 h 16"/>
                  <a:gd name="T8" fmla="*/ 0 w 9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6">
                    <a:moveTo>
                      <a:pt x="9" y="0"/>
                    </a:moveTo>
                    <a:lnTo>
                      <a:pt x="5" y="2"/>
                    </a:lnTo>
                    <a:lnTo>
                      <a:pt x="3" y="7"/>
                    </a:lnTo>
                    <a:lnTo>
                      <a:pt x="2" y="11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41" name="Line 765"/>
              <p:cNvSpPr>
                <a:spLocks noChangeShapeType="1"/>
              </p:cNvSpPr>
              <p:nvPr userDrawn="1"/>
            </p:nvSpPr>
            <p:spPr bwMode="gray">
              <a:xfrm>
                <a:off x="2118" y="1291"/>
                <a:ext cx="185" cy="6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42" name="Line 766"/>
              <p:cNvSpPr>
                <a:spLocks noChangeShapeType="1"/>
              </p:cNvSpPr>
              <p:nvPr userDrawn="1"/>
            </p:nvSpPr>
            <p:spPr bwMode="gray">
              <a:xfrm>
                <a:off x="2123" y="1284"/>
                <a:ext cx="187" cy="66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43" name="Freeform 767"/>
              <p:cNvSpPr>
                <a:spLocks/>
              </p:cNvSpPr>
              <p:nvPr userDrawn="1"/>
            </p:nvSpPr>
            <p:spPr bwMode="gray">
              <a:xfrm>
                <a:off x="2301" y="1350"/>
                <a:ext cx="9" cy="16"/>
              </a:xfrm>
              <a:custGeom>
                <a:avLst/>
                <a:gdLst>
                  <a:gd name="T0" fmla="*/ 9 w 9"/>
                  <a:gd name="T1" fmla="*/ 0 h 16"/>
                  <a:gd name="T2" fmla="*/ 6 w 9"/>
                  <a:gd name="T3" fmla="*/ 2 h 16"/>
                  <a:gd name="T4" fmla="*/ 2 w 9"/>
                  <a:gd name="T5" fmla="*/ 7 h 16"/>
                  <a:gd name="T6" fmla="*/ 0 w 9"/>
                  <a:gd name="T7" fmla="*/ 13 h 16"/>
                  <a:gd name="T8" fmla="*/ 0 w 9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6">
                    <a:moveTo>
                      <a:pt x="9" y="0"/>
                    </a:moveTo>
                    <a:lnTo>
                      <a:pt x="6" y="2"/>
                    </a:lnTo>
                    <a:lnTo>
                      <a:pt x="2" y="7"/>
                    </a:lnTo>
                    <a:lnTo>
                      <a:pt x="0" y="13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44" name="Line 768"/>
              <p:cNvSpPr>
                <a:spLocks noChangeShapeType="1"/>
              </p:cNvSpPr>
              <p:nvPr userDrawn="1"/>
            </p:nvSpPr>
            <p:spPr bwMode="gray">
              <a:xfrm flipH="1" flipV="1">
                <a:off x="2114" y="1301"/>
                <a:ext cx="187" cy="65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45" name="Freeform 769"/>
              <p:cNvSpPr>
                <a:spLocks/>
              </p:cNvSpPr>
              <p:nvPr userDrawn="1"/>
            </p:nvSpPr>
            <p:spPr bwMode="gray">
              <a:xfrm>
                <a:off x="2114" y="1284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0 w 9"/>
                  <a:gd name="T3" fmla="*/ 12 h 17"/>
                  <a:gd name="T4" fmla="*/ 2 w 9"/>
                  <a:gd name="T5" fmla="*/ 7 h 17"/>
                  <a:gd name="T6" fmla="*/ 5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0" y="12"/>
                    </a:lnTo>
                    <a:lnTo>
                      <a:pt x="2" y="7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46" name="Line 770"/>
              <p:cNvSpPr>
                <a:spLocks noChangeShapeType="1"/>
              </p:cNvSpPr>
              <p:nvPr userDrawn="1"/>
            </p:nvSpPr>
            <p:spPr bwMode="gray">
              <a:xfrm flipV="1">
                <a:off x="2317" y="1342"/>
                <a:ext cx="28" cy="14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47" name="Line 771"/>
              <p:cNvSpPr>
                <a:spLocks noChangeShapeType="1"/>
              </p:cNvSpPr>
              <p:nvPr userDrawn="1"/>
            </p:nvSpPr>
            <p:spPr bwMode="gray">
              <a:xfrm flipV="1">
                <a:off x="2310" y="1331"/>
                <a:ext cx="35" cy="19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48" name="Line 772"/>
              <p:cNvSpPr>
                <a:spLocks noChangeShapeType="1"/>
              </p:cNvSpPr>
              <p:nvPr userDrawn="1"/>
            </p:nvSpPr>
            <p:spPr bwMode="gray">
              <a:xfrm flipH="1">
                <a:off x="2321" y="1354"/>
                <a:ext cx="24" cy="12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49" name="Freeform 773"/>
              <p:cNvSpPr>
                <a:spLocks/>
              </p:cNvSpPr>
              <p:nvPr userDrawn="1"/>
            </p:nvSpPr>
            <p:spPr bwMode="gray">
              <a:xfrm>
                <a:off x="2310" y="1350"/>
                <a:ext cx="11" cy="16"/>
              </a:xfrm>
              <a:custGeom>
                <a:avLst/>
                <a:gdLst>
                  <a:gd name="T0" fmla="*/ 0 w 11"/>
                  <a:gd name="T1" fmla="*/ 0 h 16"/>
                  <a:gd name="T2" fmla="*/ 4 w 11"/>
                  <a:gd name="T3" fmla="*/ 2 h 16"/>
                  <a:gd name="T4" fmla="*/ 7 w 11"/>
                  <a:gd name="T5" fmla="*/ 6 h 16"/>
                  <a:gd name="T6" fmla="*/ 11 w 11"/>
                  <a:gd name="T7" fmla="*/ 11 h 16"/>
                  <a:gd name="T8" fmla="*/ 11 w 11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0" y="0"/>
                    </a:moveTo>
                    <a:lnTo>
                      <a:pt x="4" y="2"/>
                    </a:lnTo>
                    <a:lnTo>
                      <a:pt x="7" y="6"/>
                    </a:lnTo>
                    <a:lnTo>
                      <a:pt x="11" y="11"/>
                    </a:lnTo>
                    <a:lnTo>
                      <a:pt x="11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50" name="Freeform 774"/>
              <p:cNvSpPr>
                <a:spLocks/>
              </p:cNvSpPr>
              <p:nvPr userDrawn="1"/>
            </p:nvSpPr>
            <p:spPr bwMode="gray">
              <a:xfrm>
                <a:off x="2114" y="1403"/>
                <a:ext cx="4" cy="9"/>
              </a:xfrm>
              <a:custGeom>
                <a:avLst/>
                <a:gdLst>
                  <a:gd name="T0" fmla="*/ 2 w 4"/>
                  <a:gd name="T1" fmla="*/ 0 h 9"/>
                  <a:gd name="T2" fmla="*/ 0 w 4"/>
                  <a:gd name="T3" fmla="*/ 3 h 9"/>
                  <a:gd name="T4" fmla="*/ 0 w 4"/>
                  <a:gd name="T5" fmla="*/ 5 h 9"/>
                  <a:gd name="T6" fmla="*/ 0 w 4"/>
                  <a:gd name="T7" fmla="*/ 7 h 9"/>
                  <a:gd name="T8" fmla="*/ 4 w 4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9">
                    <a:moveTo>
                      <a:pt x="2" y="0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51" name="Line 775"/>
              <p:cNvSpPr>
                <a:spLocks noChangeShapeType="1"/>
              </p:cNvSpPr>
              <p:nvPr userDrawn="1"/>
            </p:nvSpPr>
            <p:spPr bwMode="gray">
              <a:xfrm flipH="1" flipV="1">
                <a:off x="2111" y="1298"/>
                <a:ext cx="5" cy="22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52" name="Line 776"/>
              <p:cNvSpPr>
                <a:spLocks noChangeShapeType="1"/>
              </p:cNvSpPr>
              <p:nvPr userDrawn="1"/>
            </p:nvSpPr>
            <p:spPr bwMode="gray">
              <a:xfrm flipH="1" flipV="1">
                <a:off x="2112" y="1293"/>
                <a:ext cx="7" cy="220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53" name="Freeform 777"/>
              <p:cNvSpPr>
                <a:spLocks/>
              </p:cNvSpPr>
              <p:nvPr userDrawn="1"/>
            </p:nvSpPr>
            <p:spPr bwMode="gray">
              <a:xfrm>
                <a:off x="2111" y="1293"/>
                <a:ext cx="3" cy="8"/>
              </a:xfrm>
              <a:custGeom>
                <a:avLst/>
                <a:gdLst>
                  <a:gd name="T0" fmla="*/ 1 w 3"/>
                  <a:gd name="T1" fmla="*/ 0 h 8"/>
                  <a:gd name="T2" fmla="*/ 0 w 3"/>
                  <a:gd name="T3" fmla="*/ 1 h 8"/>
                  <a:gd name="T4" fmla="*/ 0 w 3"/>
                  <a:gd name="T5" fmla="*/ 5 h 8"/>
                  <a:gd name="T6" fmla="*/ 1 w 3"/>
                  <a:gd name="T7" fmla="*/ 7 h 8"/>
                  <a:gd name="T8" fmla="*/ 3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1" y="0"/>
                    </a:moveTo>
                    <a:lnTo>
                      <a:pt x="0" y="1"/>
                    </a:lnTo>
                    <a:lnTo>
                      <a:pt x="0" y="5"/>
                    </a:lnTo>
                    <a:lnTo>
                      <a:pt x="1" y="7"/>
                    </a:lnTo>
                    <a:lnTo>
                      <a:pt x="3" y="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54" name="Line 778"/>
              <p:cNvSpPr>
                <a:spLocks noChangeShapeType="1"/>
              </p:cNvSpPr>
              <p:nvPr userDrawn="1"/>
            </p:nvSpPr>
            <p:spPr bwMode="gray">
              <a:xfrm>
                <a:off x="2114" y="1301"/>
                <a:ext cx="7" cy="221"/>
              </a:xfrm>
              <a:prstGeom prst="line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55" name="Freeform 779"/>
              <p:cNvSpPr>
                <a:spLocks/>
              </p:cNvSpPr>
              <p:nvPr userDrawn="1"/>
            </p:nvSpPr>
            <p:spPr bwMode="gray">
              <a:xfrm>
                <a:off x="2116" y="1513"/>
                <a:ext cx="5" cy="9"/>
              </a:xfrm>
              <a:custGeom>
                <a:avLst/>
                <a:gdLst>
                  <a:gd name="T0" fmla="*/ 5 w 5"/>
                  <a:gd name="T1" fmla="*/ 9 h 9"/>
                  <a:gd name="T2" fmla="*/ 2 w 5"/>
                  <a:gd name="T3" fmla="*/ 7 h 9"/>
                  <a:gd name="T4" fmla="*/ 0 w 5"/>
                  <a:gd name="T5" fmla="*/ 5 h 9"/>
                  <a:gd name="T6" fmla="*/ 2 w 5"/>
                  <a:gd name="T7" fmla="*/ 2 h 9"/>
                  <a:gd name="T8" fmla="*/ 3 w 5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5" y="9"/>
                    </a:moveTo>
                    <a:lnTo>
                      <a:pt x="2" y="7"/>
                    </a:lnTo>
                    <a:lnTo>
                      <a:pt x="0" y="5"/>
                    </a:lnTo>
                    <a:lnTo>
                      <a:pt x="2" y="2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56" name="Freeform 780"/>
              <p:cNvSpPr>
                <a:spLocks/>
              </p:cNvSpPr>
              <p:nvPr userDrawn="1"/>
            </p:nvSpPr>
            <p:spPr bwMode="gray">
              <a:xfrm>
                <a:off x="3526" y="1214"/>
                <a:ext cx="14" cy="12"/>
              </a:xfrm>
              <a:custGeom>
                <a:avLst/>
                <a:gdLst>
                  <a:gd name="T0" fmla="*/ 14 w 14"/>
                  <a:gd name="T1" fmla="*/ 12 h 12"/>
                  <a:gd name="T2" fmla="*/ 14 w 14"/>
                  <a:gd name="T3" fmla="*/ 9 h 12"/>
                  <a:gd name="T4" fmla="*/ 10 w 14"/>
                  <a:gd name="T5" fmla="*/ 5 h 12"/>
                  <a:gd name="T6" fmla="*/ 8 w 14"/>
                  <a:gd name="T7" fmla="*/ 2 h 12"/>
                  <a:gd name="T8" fmla="*/ 5 w 14"/>
                  <a:gd name="T9" fmla="*/ 0 h 12"/>
                  <a:gd name="T10" fmla="*/ 0 w 14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2">
                    <a:moveTo>
                      <a:pt x="14" y="12"/>
                    </a:moveTo>
                    <a:lnTo>
                      <a:pt x="14" y="9"/>
                    </a:lnTo>
                    <a:lnTo>
                      <a:pt x="10" y="5"/>
                    </a:lnTo>
                    <a:lnTo>
                      <a:pt x="8" y="2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57" name="Freeform 781"/>
              <p:cNvSpPr>
                <a:spLocks/>
              </p:cNvSpPr>
              <p:nvPr userDrawn="1"/>
            </p:nvSpPr>
            <p:spPr bwMode="gray">
              <a:xfrm>
                <a:off x="3533" y="1216"/>
                <a:ext cx="5" cy="8"/>
              </a:xfrm>
              <a:custGeom>
                <a:avLst/>
                <a:gdLst>
                  <a:gd name="T0" fmla="*/ 0 w 5"/>
                  <a:gd name="T1" fmla="*/ 0 h 8"/>
                  <a:gd name="T2" fmla="*/ 1 w 5"/>
                  <a:gd name="T3" fmla="*/ 0 h 8"/>
                  <a:gd name="T4" fmla="*/ 3 w 5"/>
                  <a:gd name="T5" fmla="*/ 1 h 8"/>
                  <a:gd name="T6" fmla="*/ 3 w 5"/>
                  <a:gd name="T7" fmla="*/ 3 h 8"/>
                  <a:gd name="T8" fmla="*/ 5 w 5"/>
                  <a:gd name="T9" fmla="*/ 5 h 8"/>
                  <a:gd name="T10" fmla="*/ 3 w 5"/>
                  <a:gd name="T1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8">
                    <a:moveTo>
                      <a:pt x="0" y="0"/>
                    </a:moveTo>
                    <a:lnTo>
                      <a:pt x="1" y="0"/>
                    </a:lnTo>
                    <a:lnTo>
                      <a:pt x="3" y="1"/>
                    </a:lnTo>
                    <a:lnTo>
                      <a:pt x="3" y="3"/>
                    </a:lnTo>
                    <a:lnTo>
                      <a:pt x="5" y="5"/>
                    </a:lnTo>
                    <a:lnTo>
                      <a:pt x="3" y="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58" name="Freeform 782"/>
              <p:cNvSpPr>
                <a:spLocks/>
              </p:cNvSpPr>
              <p:nvPr userDrawn="1"/>
            </p:nvSpPr>
            <p:spPr bwMode="gray">
              <a:xfrm>
                <a:off x="2142" y="1686"/>
                <a:ext cx="7" cy="16"/>
              </a:xfrm>
              <a:custGeom>
                <a:avLst/>
                <a:gdLst>
                  <a:gd name="T0" fmla="*/ 2 w 7"/>
                  <a:gd name="T1" fmla="*/ 0 h 16"/>
                  <a:gd name="T2" fmla="*/ 0 w 7"/>
                  <a:gd name="T3" fmla="*/ 4 h 16"/>
                  <a:gd name="T4" fmla="*/ 0 w 7"/>
                  <a:gd name="T5" fmla="*/ 7 h 16"/>
                  <a:gd name="T6" fmla="*/ 2 w 7"/>
                  <a:gd name="T7" fmla="*/ 12 h 16"/>
                  <a:gd name="T8" fmla="*/ 4 w 7"/>
                  <a:gd name="T9" fmla="*/ 14 h 16"/>
                  <a:gd name="T10" fmla="*/ 7 w 7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6">
                    <a:moveTo>
                      <a:pt x="2" y="0"/>
                    </a:moveTo>
                    <a:lnTo>
                      <a:pt x="0" y="4"/>
                    </a:lnTo>
                    <a:lnTo>
                      <a:pt x="0" y="7"/>
                    </a:lnTo>
                    <a:lnTo>
                      <a:pt x="2" y="12"/>
                    </a:lnTo>
                    <a:lnTo>
                      <a:pt x="4" y="14"/>
                    </a:lnTo>
                    <a:lnTo>
                      <a:pt x="7" y="16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59" name="Freeform 783"/>
              <p:cNvSpPr>
                <a:spLocks/>
              </p:cNvSpPr>
              <p:nvPr userDrawn="1"/>
            </p:nvSpPr>
            <p:spPr bwMode="gray">
              <a:xfrm>
                <a:off x="2142" y="1693"/>
                <a:ext cx="9" cy="5"/>
              </a:xfrm>
              <a:custGeom>
                <a:avLst/>
                <a:gdLst>
                  <a:gd name="T0" fmla="*/ 9 w 9"/>
                  <a:gd name="T1" fmla="*/ 5 h 5"/>
                  <a:gd name="T2" fmla="*/ 5 w 9"/>
                  <a:gd name="T3" fmla="*/ 5 h 5"/>
                  <a:gd name="T4" fmla="*/ 2 w 9"/>
                  <a:gd name="T5" fmla="*/ 5 h 5"/>
                  <a:gd name="T6" fmla="*/ 0 w 9"/>
                  <a:gd name="T7" fmla="*/ 2 h 5"/>
                  <a:gd name="T8" fmla="*/ 0 w 9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5"/>
                    </a:moveTo>
                    <a:lnTo>
                      <a:pt x="5" y="5"/>
                    </a:lnTo>
                    <a:lnTo>
                      <a:pt x="2" y="5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60" name="Freeform 784"/>
              <p:cNvSpPr>
                <a:spLocks/>
              </p:cNvSpPr>
              <p:nvPr userDrawn="1"/>
            </p:nvSpPr>
            <p:spPr bwMode="gray">
              <a:xfrm>
                <a:off x="2779" y="1933"/>
                <a:ext cx="17" cy="7"/>
              </a:xfrm>
              <a:custGeom>
                <a:avLst/>
                <a:gdLst>
                  <a:gd name="T0" fmla="*/ 0 w 17"/>
                  <a:gd name="T1" fmla="*/ 0 h 7"/>
                  <a:gd name="T2" fmla="*/ 2 w 17"/>
                  <a:gd name="T3" fmla="*/ 3 h 7"/>
                  <a:gd name="T4" fmla="*/ 5 w 17"/>
                  <a:gd name="T5" fmla="*/ 5 h 7"/>
                  <a:gd name="T6" fmla="*/ 10 w 17"/>
                  <a:gd name="T7" fmla="*/ 7 h 7"/>
                  <a:gd name="T8" fmla="*/ 14 w 17"/>
                  <a:gd name="T9" fmla="*/ 7 h 7"/>
                  <a:gd name="T10" fmla="*/ 17 w 17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7">
                    <a:moveTo>
                      <a:pt x="0" y="0"/>
                    </a:moveTo>
                    <a:lnTo>
                      <a:pt x="2" y="3"/>
                    </a:lnTo>
                    <a:lnTo>
                      <a:pt x="5" y="5"/>
                    </a:lnTo>
                    <a:lnTo>
                      <a:pt x="10" y="7"/>
                    </a:lnTo>
                    <a:lnTo>
                      <a:pt x="14" y="7"/>
                    </a:lnTo>
                    <a:lnTo>
                      <a:pt x="17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61" name="Freeform 785"/>
              <p:cNvSpPr>
                <a:spLocks/>
              </p:cNvSpPr>
              <p:nvPr userDrawn="1"/>
            </p:nvSpPr>
            <p:spPr bwMode="gray">
              <a:xfrm>
                <a:off x="2784" y="1933"/>
                <a:ext cx="11" cy="8"/>
              </a:xfrm>
              <a:custGeom>
                <a:avLst/>
                <a:gdLst>
                  <a:gd name="T0" fmla="*/ 0 w 11"/>
                  <a:gd name="T1" fmla="*/ 8 h 8"/>
                  <a:gd name="T2" fmla="*/ 2 w 11"/>
                  <a:gd name="T3" fmla="*/ 8 h 8"/>
                  <a:gd name="T4" fmla="*/ 5 w 11"/>
                  <a:gd name="T5" fmla="*/ 7 h 8"/>
                  <a:gd name="T6" fmla="*/ 7 w 11"/>
                  <a:gd name="T7" fmla="*/ 5 h 8"/>
                  <a:gd name="T8" fmla="*/ 11 w 11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0" y="8"/>
                    </a:moveTo>
                    <a:lnTo>
                      <a:pt x="2" y="8"/>
                    </a:lnTo>
                    <a:lnTo>
                      <a:pt x="5" y="7"/>
                    </a:lnTo>
                    <a:lnTo>
                      <a:pt x="7" y="5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62" name="Freeform 786"/>
              <p:cNvSpPr>
                <a:spLocks/>
              </p:cNvSpPr>
              <p:nvPr userDrawn="1"/>
            </p:nvSpPr>
            <p:spPr bwMode="gray">
              <a:xfrm>
                <a:off x="2135" y="1452"/>
                <a:ext cx="12" cy="14"/>
              </a:xfrm>
              <a:custGeom>
                <a:avLst/>
                <a:gdLst>
                  <a:gd name="T0" fmla="*/ 0 w 12"/>
                  <a:gd name="T1" fmla="*/ 14 h 14"/>
                  <a:gd name="T2" fmla="*/ 0 w 12"/>
                  <a:gd name="T3" fmla="*/ 8 h 14"/>
                  <a:gd name="T4" fmla="*/ 4 w 12"/>
                  <a:gd name="T5" fmla="*/ 3 h 14"/>
                  <a:gd name="T6" fmla="*/ 7 w 12"/>
                  <a:gd name="T7" fmla="*/ 2 h 14"/>
                  <a:gd name="T8" fmla="*/ 12 w 12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0" y="14"/>
                    </a:moveTo>
                    <a:lnTo>
                      <a:pt x="0" y="8"/>
                    </a:lnTo>
                    <a:lnTo>
                      <a:pt x="4" y="3"/>
                    </a:lnTo>
                    <a:lnTo>
                      <a:pt x="7" y="2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63" name="Freeform 787"/>
              <p:cNvSpPr>
                <a:spLocks/>
              </p:cNvSpPr>
              <p:nvPr userDrawn="1"/>
            </p:nvSpPr>
            <p:spPr bwMode="gray">
              <a:xfrm>
                <a:off x="2137" y="1455"/>
                <a:ext cx="3" cy="7"/>
              </a:xfrm>
              <a:custGeom>
                <a:avLst/>
                <a:gdLst>
                  <a:gd name="T0" fmla="*/ 3 w 3"/>
                  <a:gd name="T1" fmla="*/ 7 h 7"/>
                  <a:gd name="T2" fmla="*/ 2 w 3"/>
                  <a:gd name="T3" fmla="*/ 5 h 7"/>
                  <a:gd name="T4" fmla="*/ 0 w 3"/>
                  <a:gd name="T5" fmla="*/ 2 h 7"/>
                  <a:gd name="T6" fmla="*/ 0 w 3"/>
                  <a:gd name="T7" fmla="*/ 0 h 7"/>
                  <a:gd name="T8" fmla="*/ 2 w 3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7">
                    <a:moveTo>
                      <a:pt x="3" y="7"/>
                    </a:moveTo>
                    <a:lnTo>
                      <a:pt x="2" y="5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64" name="Freeform 788"/>
              <p:cNvSpPr>
                <a:spLocks/>
              </p:cNvSpPr>
              <p:nvPr userDrawn="1"/>
            </p:nvSpPr>
            <p:spPr bwMode="gray">
              <a:xfrm>
                <a:off x="2788" y="1683"/>
                <a:ext cx="1" cy="19"/>
              </a:xfrm>
              <a:custGeom>
                <a:avLst/>
                <a:gdLst>
                  <a:gd name="T0" fmla="*/ 1 w 1"/>
                  <a:gd name="T1" fmla="*/ 19 h 19"/>
                  <a:gd name="T2" fmla="*/ 1 w 1"/>
                  <a:gd name="T3" fmla="*/ 14 h 19"/>
                  <a:gd name="T4" fmla="*/ 1 w 1"/>
                  <a:gd name="T5" fmla="*/ 10 h 19"/>
                  <a:gd name="T6" fmla="*/ 0 w 1"/>
                  <a:gd name="T7" fmla="*/ 5 h 19"/>
                  <a:gd name="T8" fmla="*/ 0 w 1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9">
                    <a:moveTo>
                      <a:pt x="1" y="19"/>
                    </a:moveTo>
                    <a:lnTo>
                      <a:pt x="1" y="14"/>
                    </a:lnTo>
                    <a:lnTo>
                      <a:pt x="1" y="10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65" name="Freeform 789"/>
              <p:cNvSpPr>
                <a:spLocks/>
              </p:cNvSpPr>
              <p:nvPr userDrawn="1"/>
            </p:nvSpPr>
            <p:spPr bwMode="gray">
              <a:xfrm>
                <a:off x="2779" y="1693"/>
                <a:ext cx="19" cy="1"/>
              </a:xfrm>
              <a:custGeom>
                <a:avLst/>
                <a:gdLst>
                  <a:gd name="T0" fmla="*/ 19 w 19"/>
                  <a:gd name="T1" fmla="*/ 14 w 19"/>
                  <a:gd name="T2" fmla="*/ 10 w 19"/>
                  <a:gd name="T3" fmla="*/ 5 w 19"/>
                  <a:gd name="T4" fmla="*/ 0 w 1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9">
                    <a:moveTo>
                      <a:pt x="19" y="0"/>
                    </a:moveTo>
                    <a:lnTo>
                      <a:pt x="14" y="0"/>
                    </a:lnTo>
                    <a:lnTo>
                      <a:pt x="10" y="0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66" name="Freeform 790"/>
              <p:cNvSpPr>
                <a:spLocks/>
              </p:cNvSpPr>
              <p:nvPr userDrawn="1"/>
            </p:nvSpPr>
            <p:spPr bwMode="gray">
              <a:xfrm>
                <a:off x="2359" y="2013"/>
                <a:ext cx="7" cy="18"/>
              </a:xfrm>
              <a:custGeom>
                <a:avLst/>
                <a:gdLst>
                  <a:gd name="T0" fmla="*/ 2 w 7"/>
                  <a:gd name="T1" fmla="*/ 0 h 18"/>
                  <a:gd name="T2" fmla="*/ 0 w 7"/>
                  <a:gd name="T3" fmla="*/ 5 h 18"/>
                  <a:gd name="T4" fmla="*/ 0 w 7"/>
                  <a:gd name="T5" fmla="*/ 9 h 18"/>
                  <a:gd name="T6" fmla="*/ 2 w 7"/>
                  <a:gd name="T7" fmla="*/ 12 h 18"/>
                  <a:gd name="T8" fmla="*/ 4 w 7"/>
                  <a:gd name="T9" fmla="*/ 16 h 18"/>
                  <a:gd name="T10" fmla="*/ 7 w 7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8">
                    <a:moveTo>
                      <a:pt x="2" y="0"/>
                    </a:moveTo>
                    <a:lnTo>
                      <a:pt x="0" y="5"/>
                    </a:lnTo>
                    <a:lnTo>
                      <a:pt x="0" y="9"/>
                    </a:lnTo>
                    <a:lnTo>
                      <a:pt x="2" y="12"/>
                    </a:lnTo>
                    <a:lnTo>
                      <a:pt x="4" y="16"/>
                    </a:lnTo>
                    <a:lnTo>
                      <a:pt x="7" y="18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67" name="Freeform 791"/>
              <p:cNvSpPr>
                <a:spLocks/>
              </p:cNvSpPr>
              <p:nvPr userDrawn="1"/>
            </p:nvSpPr>
            <p:spPr bwMode="gray">
              <a:xfrm>
                <a:off x="2359" y="2020"/>
                <a:ext cx="9" cy="7"/>
              </a:xfrm>
              <a:custGeom>
                <a:avLst/>
                <a:gdLst>
                  <a:gd name="T0" fmla="*/ 9 w 9"/>
                  <a:gd name="T1" fmla="*/ 7 h 7"/>
                  <a:gd name="T2" fmla="*/ 5 w 9"/>
                  <a:gd name="T3" fmla="*/ 7 h 7"/>
                  <a:gd name="T4" fmla="*/ 2 w 9"/>
                  <a:gd name="T5" fmla="*/ 5 h 7"/>
                  <a:gd name="T6" fmla="*/ 0 w 9"/>
                  <a:gd name="T7" fmla="*/ 4 h 7"/>
                  <a:gd name="T8" fmla="*/ 0 w 9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9" y="7"/>
                    </a:moveTo>
                    <a:lnTo>
                      <a:pt x="5" y="7"/>
                    </a:lnTo>
                    <a:lnTo>
                      <a:pt x="2" y="5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68" name="Freeform 792"/>
              <p:cNvSpPr>
                <a:spLocks/>
              </p:cNvSpPr>
              <p:nvPr userDrawn="1"/>
            </p:nvSpPr>
            <p:spPr bwMode="gray">
              <a:xfrm>
                <a:off x="2345" y="1277"/>
                <a:ext cx="7" cy="3"/>
              </a:xfrm>
              <a:custGeom>
                <a:avLst/>
                <a:gdLst>
                  <a:gd name="T0" fmla="*/ 2 w 7"/>
                  <a:gd name="T1" fmla="*/ 3 h 3"/>
                  <a:gd name="T2" fmla="*/ 2 w 7"/>
                  <a:gd name="T3" fmla="*/ 2 h 3"/>
                  <a:gd name="T4" fmla="*/ 0 w 7"/>
                  <a:gd name="T5" fmla="*/ 0 h 3"/>
                  <a:gd name="T6" fmla="*/ 0 w 7"/>
                  <a:gd name="T7" fmla="*/ 0 h 3"/>
                  <a:gd name="T8" fmla="*/ 2 w 7"/>
                  <a:gd name="T9" fmla="*/ 0 h 3"/>
                  <a:gd name="T10" fmla="*/ 4 w 7"/>
                  <a:gd name="T11" fmla="*/ 0 h 3"/>
                  <a:gd name="T12" fmla="*/ 7 w 7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3">
                    <a:moveTo>
                      <a:pt x="2" y="3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7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69" name="Freeform 793"/>
              <p:cNvSpPr>
                <a:spLocks/>
              </p:cNvSpPr>
              <p:nvPr userDrawn="1"/>
            </p:nvSpPr>
            <p:spPr bwMode="gray">
              <a:xfrm>
                <a:off x="2345" y="1270"/>
                <a:ext cx="9" cy="16"/>
              </a:xfrm>
              <a:custGeom>
                <a:avLst/>
                <a:gdLst>
                  <a:gd name="T0" fmla="*/ 0 w 9"/>
                  <a:gd name="T1" fmla="*/ 16 h 16"/>
                  <a:gd name="T2" fmla="*/ 0 w 9"/>
                  <a:gd name="T3" fmla="*/ 10 h 16"/>
                  <a:gd name="T4" fmla="*/ 2 w 9"/>
                  <a:gd name="T5" fmla="*/ 7 h 16"/>
                  <a:gd name="T6" fmla="*/ 4 w 9"/>
                  <a:gd name="T7" fmla="*/ 3 h 16"/>
                  <a:gd name="T8" fmla="*/ 9 w 9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6">
                    <a:moveTo>
                      <a:pt x="0" y="16"/>
                    </a:moveTo>
                    <a:lnTo>
                      <a:pt x="0" y="10"/>
                    </a:lnTo>
                    <a:lnTo>
                      <a:pt x="2" y="7"/>
                    </a:lnTo>
                    <a:lnTo>
                      <a:pt x="4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70" name="Freeform 794"/>
              <p:cNvSpPr>
                <a:spLocks/>
              </p:cNvSpPr>
              <p:nvPr userDrawn="1"/>
            </p:nvSpPr>
            <p:spPr bwMode="gray">
              <a:xfrm>
                <a:off x="2565" y="2101"/>
                <a:ext cx="2" cy="7"/>
              </a:xfrm>
              <a:custGeom>
                <a:avLst/>
                <a:gdLst>
                  <a:gd name="T0" fmla="*/ 0 w 2"/>
                  <a:gd name="T1" fmla="*/ 5 h 7"/>
                  <a:gd name="T2" fmla="*/ 2 w 2"/>
                  <a:gd name="T3" fmla="*/ 7 h 7"/>
                  <a:gd name="T4" fmla="*/ 2 w 2"/>
                  <a:gd name="T5" fmla="*/ 7 h 7"/>
                  <a:gd name="T6" fmla="*/ 2 w 2"/>
                  <a:gd name="T7" fmla="*/ 7 h 7"/>
                  <a:gd name="T8" fmla="*/ 2 w 2"/>
                  <a:gd name="T9" fmla="*/ 7 h 7"/>
                  <a:gd name="T10" fmla="*/ 2 w 2"/>
                  <a:gd name="T11" fmla="*/ 5 h 7"/>
                  <a:gd name="T12" fmla="*/ 2 w 2"/>
                  <a:gd name="T13" fmla="*/ 3 h 7"/>
                  <a:gd name="T14" fmla="*/ 2 w 2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7">
                    <a:moveTo>
                      <a:pt x="0" y="5"/>
                    </a:moveTo>
                    <a:lnTo>
                      <a:pt x="2" y="7"/>
                    </a:lnTo>
                    <a:lnTo>
                      <a:pt x="2" y="7"/>
                    </a:lnTo>
                    <a:lnTo>
                      <a:pt x="2" y="7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71" name="Freeform 795"/>
              <p:cNvSpPr>
                <a:spLocks/>
              </p:cNvSpPr>
              <p:nvPr userDrawn="1"/>
            </p:nvSpPr>
            <p:spPr bwMode="gray">
              <a:xfrm>
                <a:off x="2558" y="2102"/>
                <a:ext cx="18" cy="4"/>
              </a:xfrm>
              <a:custGeom>
                <a:avLst/>
                <a:gdLst>
                  <a:gd name="T0" fmla="*/ 18 w 18"/>
                  <a:gd name="T1" fmla="*/ 0 h 4"/>
                  <a:gd name="T2" fmla="*/ 14 w 18"/>
                  <a:gd name="T3" fmla="*/ 4 h 4"/>
                  <a:gd name="T4" fmla="*/ 9 w 18"/>
                  <a:gd name="T5" fmla="*/ 4 h 4"/>
                  <a:gd name="T6" fmla="*/ 4 w 18"/>
                  <a:gd name="T7" fmla="*/ 4 h 4"/>
                  <a:gd name="T8" fmla="*/ 0 w 18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18" y="0"/>
                    </a:moveTo>
                    <a:lnTo>
                      <a:pt x="14" y="4"/>
                    </a:lnTo>
                    <a:lnTo>
                      <a:pt x="9" y="4"/>
                    </a:lnTo>
                    <a:lnTo>
                      <a:pt x="4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72" name="Freeform 796"/>
              <p:cNvSpPr>
                <a:spLocks/>
              </p:cNvSpPr>
              <p:nvPr userDrawn="1"/>
            </p:nvSpPr>
            <p:spPr bwMode="gray">
              <a:xfrm>
                <a:off x="2558" y="1340"/>
                <a:ext cx="2" cy="19"/>
              </a:xfrm>
              <a:custGeom>
                <a:avLst/>
                <a:gdLst>
                  <a:gd name="T0" fmla="*/ 2 w 2"/>
                  <a:gd name="T1" fmla="*/ 19 h 19"/>
                  <a:gd name="T2" fmla="*/ 2 w 2"/>
                  <a:gd name="T3" fmla="*/ 14 h 19"/>
                  <a:gd name="T4" fmla="*/ 2 w 2"/>
                  <a:gd name="T5" fmla="*/ 10 h 19"/>
                  <a:gd name="T6" fmla="*/ 2 w 2"/>
                  <a:gd name="T7" fmla="*/ 5 h 19"/>
                  <a:gd name="T8" fmla="*/ 0 w 2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9">
                    <a:moveTo>
                      <a:pt x="2" y="19"/>
                    </a:moveTo>
                    <a:lnTo>
                      <a:pt x="2" y="14"/>
                    </a:lnTo>
                    <a:lnTo>
                      <a:pt x="2" y="10"/>
                    </a:lnTo>
                    <a:lnTo>
                      <a:pt x="2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73" name="Freeform 797"/>
              <p:cNvSpPr>
                <a:spLocks/>
              </p:cNvSpPr>
              <p:nvPr userDrawn="1"/>
            </p:nvSpPr>
            <p:spPr bwMode="gray">
              <a:xfrm>
                <a:off x="2550" y="1350"/>
                <a:ext cx="19" cy="1"/>
              </a:xfrm>
              <a:custGeom>
                <a:avLst/>
                <a:gdLst>
                  <a:gd name="T0" fmla="*/ 19 w 19"/>
                  <a:gd name="T1" fmla="*/ 14 w 19"/>
                  <a:gd name="T2" fmla="*/ 10 w 19"/>
                  <a:gd name="T3" fmla="*/ 5 w 19"/>
                  <a:gd name="T4" fmla="*/ 0 w 1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9">
                    <a:moveTo>
                      <a:pt x="19" y="0"/>
                    </a:moveTo>
                    <a:lnTo>
                      <a:pt x="14" y="0"/>
                    </a:lnTo>
                    <a:lnTo>
                      <a:pt x="10" y="0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74" name="Freeform 798"/>
              <p:cNvSpPr>
                <a:spLocks/>
              </p:cNvSpPr>
              <p:nvPr userDrawn="1"/>
            </p:nvSpPr>
            <p:spPr bwMode="gray">
              <a:xfrm>
                <a:off x="3610" y="1212"/>
                <a:ext cx="12" cy="11"/>
              </a:xfrm>
              <a:custGeom>
                <a:avLst/>
                <a:gdLst>
                  <a:gd name="T0" fmla="*/ 12 w 12"/>
                  <a:gd name="T1" fmla="*/ 11 h 11"/>
                  <a:gd name="T2" fmla="*/ 12 w 12"/>
                  <a:gd name="T3" fmla="*/ 7 h 11"/>
                  <a:gd name="T4" fmla="*/ 10 w 12"/>
                  <a:gd name="T5" fmla="*/ 4 h 11"/>
                  <a:gd name="T6" fmla="*/ 7 w 12"/>
                  <a:gd name="T7" fmla="*/ 2 h 11"/>
                  <a:gd name="T8" fmla="*/ 3 w 12"/>
                  <a:gd name="T9" fmla="*/ 0 h 11"/>
                  <a:gd name="T10" fmla="*/ 0 w 12"/>
                  <a:gd name="T1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11">
                    <a:moveTo>
                      <a:pt x="12" y="11"/>
                    </a:moveTo>
                    <a:lnTo>
                      <a:pt x="12" y="7"/>
                    </a:lnTo>
                    <a:lnTo>
                      <a:pt x="10" y="4"/>
                    </a:lnTo>
                    <a:lnTo>
                      <a:pt x="7" y="2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75" name="Freeform 799"/>
              <p:cNvSpPr>
                <a:spLocks/>
              </p:cNvSpPr>
              <p:nvPr userDrawn="1"/>
            </p:nvSpPr>
            <p:spPr bwMode="gray">
              <a:xfrm>
                <a:off x="3617" y="1214"/>
                <a:ext cx="3" cy="7"/>
              </a:xfrm>
              <a:custGeom>
                <a:avLst/>
                <a:gdLst>
                  <a:gd name="T0" fmla="*/ 0 w 3"/>
                  <a:gd name="T1" fmla="*/ 0 h 7"/>
                  <a:gd name="T2" fmla="*/ 0 w 3"/>
                  <a:gd name="T3" fmla="*/ 0 h 7"/>
                  <a:gd name="T4" fmla="*/ 1 w 3"/>
                  <a:gd name="T5" fmla="*/ 2 h 7"/>
                  <a:gd name="T6" fmla="*/ 3 w 3"/>
                  <a:gd name="T7" fmla="*/ 2 h 7"/>
                  <a:gd name="T8" fmla="*/ 3 w 3"/>
                  <a:gd name="T9" fmla="*/ 5 h 7"/>
                  <a:gd name="T10" fmla="*/ 1 w 3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7">
                    <a:moveTo>
                      <a:pt x="0" y="0"/>
                    </a:moveTo>
                    <a:lnTo>
                      <a:pt x="0" y="0"/>
                    </a:lnTo>
                    <a:lnTo>
                      <a:pt x="1" y="2"/>
                    </a:lnTo>
                    <a:lnTo>
                      <a:pt x="3" y="2"/>
                    </a:lnTo>
                    <a:lnTo>
                      <a:pt x="3" y="5"/>
                    </a:lnTo>
                    <a:lnTo>
                      <a:pt x="1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76" name="Freeform 800"/>
              <p:cNvSpPr>
                <a:spLocks/>
              </p:cNvSpPr>
              <p:nvPr userDrawn="1"/>
            </p:nvSpPr>
            <p:spPr bwMode="gray">
              <a:xfrm>
                <a:off x="3195" y="840"/>
                <a:ext cx="14" cy="7"/>
              </a:xfrm>
              <a:custGeom>
                <a:avLst/>
                <a:gdLst>
                  <a:gd name="T0" fmla="*/ 0 w 14"/>
                  <a:gd name="T1" fmla="*/ 0 h 7"/>
                  <a:gd name="T2" fmla="*/ 4 w 14"/>
                  <a:gd name="T3" fmla="*/ 0 h 7"/>
                  <a:gd name="T4" fmla="*/ 9 w 14"/>
                  <a:gd name="T5" fmla="*/ 1 h 7"/>
                  <a:gd name="T6" fmla="*/ 12 w 14"/>
                  <a:gd name="T7" fmla="*/ 5 h 7"/>
                  <a:gd name="T8" fmla="*/ 14 w 1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0" y="0"/>
                    </a:moveTo>
                    <a:lnTo>
                      <a:pt x="4" y="0"/>
                    </a:lnTo>
                    <a:lnTo>
                      <a:pt x="9" y="1"/>
                    </a:lnTo>
                    <a:lnTo>
                      <a:pt x="12" y="5"/>
                    </a:lnTo>
                    <a:lnTo>
                      <a:pt x="14" y="7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77" name="Freeform 801"/>
              <p:cNvSpPr>
                <a:spLocks/>
              </p:cNvSpPr>
              <p:nvPr userDrawn="1"/>
            </p:nvSpPr>
            <p:spPr bwMode="gray">
              <a:xfrm>
                <a:off x="3195" y="838"/>
                <a:ext cx="11" cy="9"/>
              </a:xfrm>
              <a:custGeom>
                <a:avLst/>
                <a:gdLst>
                  <a:gd name="T0" fmla="*/ 11 w 11"/>
                  <a:gd name="T1" fmla="*/ 0 h 9"/>
                  <a:gd name="T2" fmla="*/ 7 w 11"/>
                  <a:gd name="T3" fmla="*/ 0 h 9"/>
                  <a:gd name="T4" fmla="*/ 5 w 11"/>
                  <a:gd name="T5" fmla="*/ 2 h 9"/>
                  <a:gd name="T6" fmla="*/ 2 w 11"/>
                  <a:gd name="T7" fmla="*/ 5 h 9"/>
                  <a:gd name="T8" fmla="*/ 0 w 11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9">
                    <a:moveTo>
                      <a:pt x="11" y="0"/>
                    </a:moveTo>
                    <a:lnTo>
                      <a:pt x="7" y="0"/>
                    </a:lnTo>
                    <a:lnTo>
                      <a:pt x="5" y="2"/>
                    </a:lnTo>
                    <a:lnTo>
                      <a:pt x="2" y="5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78" name="Freeform 802"/>
              <p:cNvSpPr>
                <a:spLocks/>
              </p:cNvSpPr>
              <p:nvPr userDrawn="1"/>
            </p:nvSpPr>
            <p:spPr bwMode="gray">
              <a:xfrm>
                <a:off x="3403" y="903"/>
                <a:ext cx="4" cy="3"/>
              </a:xfrm>
              <a:custGeom>
                <a:avLst/>
                <a:gdLst>
                  <a:gd name="T0" fmla="*/ 0 w 4"/>
                  <a:gd name="T1" fmla="*/ 1 h 3"/>
                  <a:gd name="T2" fmla="*/ 2 w 4"/>
                  <a:gd name="T3" fmla="*/ 0 h 3"/>
                  <a:gd name="T4" fmla="*/ 4 w 4"/>
                  <a:gd name="T5" fmla="*/ 0 h 3"/>
                  <a:gd name="T6" fmla="*/ 4 w 4"/>
                  <a:gd name="T7" fmla="*/ 0 h 3"/>
                  <a:gd name="T8" fmla="*/ 4 w 4"/>
                  <a:gd name="T9" fmla="*/ 1 h 3"/>
                  <a:gd name="T10" fmla="*/ 2 w 4"/>
                  <a:gd name="T11" fmla="*/ 1 h 3"/>
                  <a:gd name="T12" fmla="*/ 2 w 4"/>
                  <a:gd name="T13" fmla="*/ 1 h 3"/>
                  <a:gd name="T14" fmla="*/ 0 w 4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3">
                    <a:moveTo>
                      <a:pt x="0" y="1"/>
                    </a:moveTo>
                    <a:lnTo>
                      <a:pt x="2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79" name="Freeform 803"/>
              <p:cNvSpPr>
                <a:spLocks/>
              </p:cNvSpPr>
              <p:nvPr userDrawn="1"/>
            </p:nvSpPr>
            <p:spPr bwMode="gray">
              <a:xfrm>
                <a:off x="3400" y="897"/>
                <a:ext cx="8" cy="14"/>
              </a:xfrm>
              <a:custGeom>
                <a:avLst/>
                <a:gdLst>
                  <a:gd name="T0" fmla="*/ 8 w 8"/>
                  <a:gd name="T1" fmla="*/ 14 h 14"/>
                  <a:gd name="T2" fmla="*/ 8 w 8"/>
                  <a:gd name="T3" fmla="*/ 9 h 14"/>
                  <a:gd name="T4" fmla="*/ 7 w 8"/>
                  <a:gd name="T5" fmla="*/ 6 h 14"/>
                  <a:gd name="T6" fmla="*/ 3 w 8"/>
                  <a:gd name="T7" fmla="*/ 2 h 14"/>
                  <a:gd name="T8" fmla="*/ 0 w 8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4">
                    <a:moveTo>
                      <a:pt x="8" y="14"/>
                    </a:moveTo>
                    <a:lnTo>
                      <a:pt x="8" y="9"/>
                    </a:lnTo>
                    <a:lnTo>
                      <a:pt x="7" y="6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80" name="Freeform 804"/>
              <p:cNvSpPr>
                <a:spLocks/>
              </p:cNvSpPr>
              <p:nvPr userDrawn="1"/>
            </p:nvSpPr>
            <p:spPr bwMode="gray">
              <a:xfrm>
                <a:off x="3186" y="1910"/>
                <a:ext cx="20" cy="9"/>
              </a:xfrm>
              <a:custGeom>
                <a:avLst/>
                <a:gdLst>
                  <a:gd name="T0" fmla="*/ 0 w 20"/>
                  <a:gd name="T1" fmla="*/ 9 h 9"/>
                  <a:gd name="T2" fmla="*/ 7 w 20"/>
                  <a:gd name="T3" fmla="*/ 9 h 9"/>
                  <a:gd name="T4" fmla="*/ 11 w 20"/>
                  <a:gd name="T5" fmla="*/ 7 h 9"/>
                  <a:gd name="T6" fmla="*/ 16 w 20"/>
                  <a:gd name="T7" fmla="*/ 3 h 9"/>
                  <a:gd name="T8" fmla="*/ 20 w 2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9">
                    <a:moveTo>
                      <a:pt x="0" y="9"/>
                    </a:moveTo>
                    <a:lnTo>
                      <a:pt x="7" y="9"/>
                    </a:lnTo>
                    <a:lnTo>
                      <a:pt x="11" y="7"/>
                    </a:lnTo>
                    <a:lnTo>
                      <a:pt x="16" y="3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81" name="Freeform 805"/>
              <p:cNvSpPr>
                <a:spLocks/>
              </p:cNvSpPr>
              <p:nvPr userDrawn="1"/>
            </p:nvSpPr>
            <p:spPr bwMode="gray">
              <a:xfrm>
                <a:off x="3192" y="1912"/>
                <a:ext cx="7" cy="7"/>
              </a:xfrm>
              <a:custGeom>
                <a:avLst/>
                <a:gdLst>
                  <a:gd name="T0" fmla="*/ 7 w 7"/>
                  <a:gd name="T1" fmla="*/ 7 h 7"/>
                  <a:gd name="T2" fmla="*/ 5 w 7"/>
                  <a:gd name="T3" fmla="*/ 7 h 7"/>
                  <a:gd name="T4" fmla="*/ 5 w 7"/>
                  <a:gd name="T5" fmla="*/ 7 h 7"/>
                  <a:gd name="T6" fmla="*/ 3 w 7"/>
                  <a:gd name="T7" fmla="*/ 7 h 7"/>
                  <a:gd name="T8" fmla="*/ 1 w 7"/>
                  <a:gd name="T9" fmla="*/ 3 h 7"/>
                  <a:gd name="T10" fmla="*/ 0 w 7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7">
                    <a:moveTo>
                      <a:pt x="7" y="7"/>
                    </a:moveTo>
                    <a:lnTo>
                      <a:pt x="5" y="7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1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82" name="Freeform 806"/>
              <p:cNvSpPr>
                <a:spLocks/>
              </p:cNvSpPr>
              <p:nvPr userDrawn="1"/>
            </p:nvSpPr>
            <p:spPr bwMode="gray">
              <a:xfrm>
                <a:off x="3669" y="1609"/>
                <a:ext cx="14" cy="14"/>
              </a:xfrm>
              <a:custGeom>
                <a:avLst/>
                <a:gdLst>
                  <a:gd name="T0" fmla="*/ 0 w 14"/>
                  <a:gd name="T1" fmla="*/ 14 h 14"/>
                  <a:gd name="T2" fmla="*/ 5 w 14"/>
                  <a:gd name="T3" fmla="*/ 12 h 14"/>
                  <a:gd name="T4" fmla="*/ 11 w 14"/>
                  <a:gd name="T5" fmla="*/ 11 h 14"/>
                  <a:gd name="T6" fmla="*/ 12 w 14"/>
                  <a:gd name="T7" fmla="*/ 5 h 14"/>
                  <a:gd name="T8" fmla="*/ 14 w 14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0" y="14"/>
                    </a:moveTo>
                    <a:lnTo>
                      <a:pt x="5" y="12"/>
                    </a:lnTo>
                    <a:lnTo>
                      <a:pt x="11" y="11"/>
                    </a:lnTo>
                    <a:lnTo>
                      <a:pt x="12" y="5"/>
                    </a:lnTo>
                    <a:lnTo>
                      <a:pt x="14" y="0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383" name="Freeform 807"/>
              <p:cNvSpPr>
                <a:spLocks/>
              </p:cNvSpPr>
              <p:nvPr userDrawn="1"/>
            </p:nvSpPr>
            <p:spPr bwMode="gray">
              <a:xfrm>
                <a:off x="3676" y="1611"/>
                <a:ext cx="5" cy="9"/>
              </a:xfrm>
              <a:custGeom>
                <a:avLst/>
                <a:gdLst>
                  <a:gd name="T0" fmla="*/ 0 w 5"/>
                  <a:gd name="T1" fmla="*/ 0 h 9"/>
                  <a:gd name="T2" fmla="*/ 4 w 5"/>
                  <a:gd name="T3" fmla="*/ 3 h 9"/>
                  <a:gd name="T4" fmla="*/ 5 w 5"/>
                  <a:gd name="T5" fmla="*/ 7 h 9"/>
                  <a:gd name="T6" fmla="*/ 5 w 5"/>
                  <a:gd name="T7" fmla="*/ 7 h 9"/>
                  <a:gd name="T8" fmla="*/ 5 w 5"/>
                  <a:gd name="T9" fmla="*/ 9 h 9"/>
                  <a:gd name="T10" fmla="*/ 4 w 5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0" y="0"/>
                    </a:moveTo>
                    <a:lnTo>
                      <a:pt x="4" y="3"/>
                    </a:lnTo>
                    <a:lnTo>
                      <a:pt x="5" y="7"/>
                    </a:lnTo>
                    <a:lnTo>
                      <a:pt x="5" y="7"/>
                    </a:lnTo>
                    <a:lnTo>
                      <a:pt x="5" y="9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accent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81384" name="Freeform 808"/>
            <p:cNvSpPr>
              <a:spLocks/>
            </p:cNvSpPr>
            <p:nvPr userDrawn="1"/>
          </p:nvSpPr>
          <p:spPr bwMode="gray">
            <a:xfrm>
              <a:off x="3197" y="1660"/>
              <a:ext cx="2" cy="19"/>
            </a:xfrm>
            <a:custGeom>
              <a:avLst/>
              <a:gdLst>
                <a:gd name="T0" fmla="*/ 2 w 2"/>
                <a:gd name="T1" fmla="*/ 19 h 19"/>
                <a:gd name="T2" fmla="*/ 2 w 2"/>
                <a:gd name="T3" fmla="*/ 16 h 19"/>
                <a:gd name="T4" fmla="*/ 2 w 2"/>
                <a:gd name="T5" fmla="*/ 10 h 19"/>
                <a:gd name="T6" fmla="*/ 2 w 2"/>
                <a:gd name="T7" fmla="*/ 5 h 19"/>
                <a:gd name="T8" fmla="*/ 0 w 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9">
                  <a:moveTo>
                    <a:pt x="2" y="19"/>
                  </a:moveTo>
                  <a:lnTo>
                    <a:pt x="2" y="16"/>
                  </a:lnTo>
                  <a:lnTo>
                    <a:pt x="2" y="10"/>
                  </a:lnTo>
                  <a:lnTo>
                    <a:pt x="2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85" name="Freeform 809"/>
            <p:cNvSpPr>
              <a:spLocks/>
            </p:cNvSpPr>
            <p:nvPr userDrawn="1"/>
          </p:nvSpPr>
          <p:spPr bwMode="gray">
            <a:xfrm>
              <a:off x="3190" y="1670"/>
              <a:ext cx="17" cy="2"/>
            </a:xfrm>
            <a:custGeom>
              <a:avLst/>
              <a:gdLst>
                <a:gd name="T0" fmla="*/ 17 w 17"/>
                <a:gd name="T1" fmla="*/ 0 h 2"/>
                <a:gd name="T2" fmla="*/ 14 w 17"/>
                <a:gd name="T3" fmla="*/ 0 h 2"/>
                <a:gd name="T4" fmla="*/ 9 w 17"/>
                <a:gd name="T5" fmla="*/ 0 h 2"/>
                <a:gd name="T6" fmla="*/ 5 w 17"/>
                <a:gd name="T7" fmla="*/ 2 h 2"/>
                <a:gd name="T8" fmla="*/ 0 w 1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">
                  <a:moveTo>
                    <a:pt x="17" y="0"/>
                  </a:moveTo>
                  <a:lnTo>
                    <a:pt x="14" y="0"/>
                  </a:lnTo>
                  <a:lnTo>
                    <a:pt x="9" y="0"/>
                  </a:lnTo>
                  <a:lnTo>
                    <a:pt x="5" y="2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86" name="Freeform 810"/>
            <p:cNvSpPr>
              <a:spLocks/>
            </p:cNvSpPr>
            <p:nvPr userDrawn="1"/>
          </p:nvSpPr>
          <p:spPr bwMode="gray">
            <a:xfrm>
              <a:off x="3687" y="1380"/>
              <a:ext cx="3" cy="2"/>
            </a:xfrm>
            <a:custGeom>
              <a:avLst/>
              <a:gdLst>
                <a:gd name="T0" fmla="*/ 0 w 3"/>
                <a:gd name="T1" fmla="*/ 2 h 2"/>
                <a:gd name="T2" fmla="*/ 1 w 3"/>
                <a:gd name="T3" fmla="*/ 0 h 2"/>
                <a:gd name="T4" fmla="*/ 3 w 3"/>
                <a:gd name="T5" fmla="*/ 0 h 2"/>
                <a:gd name="T6" fmla="*/ 3 w 3"/>
                <a:gd name="T7" fmla="*/ 0 h 2"/>
                <a:gd name="T8" fmla="*/ 3 w 3"/>
                <a:gd name="T9" fmla="*/ 0 h 2"/>
                <a:gd name="T10" fmla="*/ 1 w 3"/>
                <a:gd name="T11" fmla="*/ 0 h 2"/>
                <a:gd name="T12" fmla="*/ 1 w 3"/>
                <a:gd name="T13" fmla="*/ 2 h 2"/>
                <a:gd name="T14" fmla="*/ 0 w 3"/>
                <a:gd name="T15" fmla="*/ 2 h 2"/>
                <a:gd name="T16" fmla="*/ 0 w 3"/>
                <a:gd name="T1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87" name="Freeform 811"/>
            <p:cNvSpPr>
              <a:spLocks/>
            </p:cNvSpPr>
            <p:nvPr userDrawn="1"/>
          </p:nvSpPr>
          <p:spPr bwMode="gray">
            <a:xfrm>
              <a:off x="3681" y="1375"/>
              <a:ext cx="11" cy="14"/>
            </a:xfrm>
            <a:custGeom>
              <a:avLst/>
              <a:gdLst>
                <a:gd name="T0" fmla="*/ 11 w 11"/>
                <a:gd name="T1" fmla="*/ 14 h 14"/>
                <a:gd name="T2" fmla="*/ 11 w 11"/>
                <a:gd name="T3" fmla="*/ 9 h 14"/>
                <a:gd name="T4" fmla="*/ 9 w 11"/>
                <a:gd name="T5" fmla="*/ 5 h 14"/>
                <a:gd name="T6" fmla="*/ 6 w 11"/>
                <a:gd name="T7" fmla="*/ 2 h 14"/>
                <a:gd name="T8" fmla="*/ 0 w 11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lnTo>
                    <a:pt x="11" y="9"/>
                  </a:lnTo>
                  <a:lnTo>
                    <a:pt x="9" y="5"/>
                  </a:lnTo>
                  <a:lnTo>
                    <a:pt x="6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88" name="Freeform 812"/>
            <p:cNvSpPr>
              <a:spLocks/>
            </p:cNvSpPr>
            <p:nvPr userDrawn="1"/>
          </p:nvSpPr>
          <p:spPr bwMode="gray">
            <a:xfrm>
              <a:off x="3349" y="2055"/>
              <a:ext cx="16" cy="7"/>
            </a:xfrm>
            <a:custGeom>
              <a:avLst/>
              <a:gdLst>
                <a:gd name="T0" fmla="*/ 0 w 16"/>
                <a:gd name="T1" fmla="*/ 0 h 7"/>
                <a:gd name="T2" fmla="*/ 2 w 16"/>
                <a:gd name="T3" fmla="*/ 4 h 7"/>
                <a:gd name="T4" fmla="*/ 5 w 16"/>
                <a:gd name="T5" fmla="*/ 5 h 7"/>
                <a:gd name="T6" fmla="*/ 10 w 16"/>
                <a:gd name="T7" fmla="*/ 7 h 7"/>
                <a:gd name="T8" fmla="*/ 12 w 16"/>
                <a:gd name="T9" fmla="*/ 7 h 7"/>
                <a:gd name="T10" fmla="*/ 16 w 16"/>
                <a:gd name="T1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7">
                  <a:moveTo>
                    <a:pt x="0" y="0"/>
                  </a:moveTo>
                  <a:lnTo>
                    <a:pt x="2" y="4"/>
                  </a:lnTo>
                  <a:lnTo>
                    <a:pt x="5" y="5"/>
                  </a:lnTo>
                  <a:lnTo>
                    <a:pt x="10" y="7"/>
                  </a:lnTo>
                  <a:lnTo>
                    <a:pt x="12" y="7"/>
                  </a:lnTo>
                  <a:lnTo>
                    <a:pt x="16" y="5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89" name="Freeform 813"/>
            <p:cNvSpPr>
              <a:spLocks/>
            </p:cNvSpPr>
            <p:nvPr userDrawn="1"/>
          </p:nvSpPr>
          <p:spPr bwMode="gray">
            <a:xfrm>
              <a:off x="3352" y="2055"/>
              <a:ext cx="11" cy="9"/>
            </a:xfrm>
            <a:custGeom>
              <a:avLst/>
              <a:gdLst>
                <a:gd name="T0" fmla="*/ 0 w 11"/>
                <a:gd name="T1" fmla="*/ 7 h 9"/>
                <a:gd name="T2" fmla="*/ 4 w 11"/>
                <a:gd name="T3" fmla="*/ 9 h 9"/>
                <a:gd name="T4" fmla="*/ 7 w 11"/>
                <a:gd name="T5" fmla="*/ 7 h 9"/>
                <a:gd name="T6" fmla="*/ 9 w 11"/>
                <a:gd name="T7" fmla="*/ 4 h 9"/>
                <a:gd name="T8" fmla="*/ 11 w 11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0" y="7"/>
                  </a:moveTo>
                  <a:lnTo>
                    <a:pt x="4" y="9"/>
                  </a:lnTo>
                  <a:lnTo>
                    <a:pt x="7" y="7"/>
                  </a:lnTo>
                  <a:lnTo>
                    <a:pt x="9" y="4"/>
                  </a:lnTo>
                  <a:lnTo>
                    <a:pt x="11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90" name="Freeform 814"/>
            <p:cNvSpPr>
              <a:spLocks/>
            </p:cNvSpPr>
            <p:nvPr userDrawn="1"/>
          </p:nvSpPr>
          <p:spPr bwMode="gray">
            <a:xfrm>
              <a:off x="3366" y="1305"/>
              <a:ext cx="18" cy="12"/>
            </a:xfrm>
            <a:custGeom>
              <a:avLst/>
              <a:gdLst>
                <a:gd name="T0" fmla="*/ 0 w 18"/>
                <a:gd name="T1" fmla="*/ 12 h 12"/>
                <a:gd name="T2" fmla="*/ 9 w 18"/>
                <a:gd name="T3" fmla="*/ 5 h 12"/>
                <a:gd name="T4" fmla="*/ 18 w 18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2">
                  <a:moveTo>
                    <a:pt x="0" y="12"/>
                  </a:moveTo>
                  <a:lnTo>
                    <a:pt x="9" y="5"/>
                  </a:lnTo>
                  <a:lnTo>
                    <a:pt x="18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91" name="Freeform 815"/>
            <p:cNvSpPr>
              <a:spLocks/>
            </p:cNvSpPr>
            <p:nvPr userDrawn="1"/>
          </p:nvSpPr>
          <p:spPr bwMode="gray">
            <a:xfrm>
              <a:off x="3372" y="1303"/>
              <a:ext cx="10" cy="14"/>
            </a:xfrm>
            <a:custGeom>
              <a:avLst/>
              <a:gdLst>
                <a:gd name="T0" fmla="*/ 10 w 10"/>
                <a:gd name="T1" fmla="*/ 14 h 14"/>
                <a:gd name="T2" fmla="*/ 7 w 10"/>
                <a:gd name="T3" fmla="*/ 11 h 14"/>
                <a:gd name="T4" fmla="*/ 5 w 10"/>
                <a:gd name="T5" fmla="*/ 7 h 14"/>
                <a:gd name="T6" fmla="*/ 1 w 10"/>
                <a:gd name="T7" fmla="*/ 4 h 14"/>
                <a:gd name="T8" fmla="*/ 0 w 10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4">
                  <a:moveTo>
                    <a:pt x="10" y="14"/>
                  </a:moveTo>
                  <a:lnTo>
                    <a:pt x="7" y="11"/>
                  </a:lnTo>
                  <a:lnTo>
                    <a:pt x="5" y="7"/>
                  </a:lnTo>
                  <a:lnTo>
                    <a:pt x="1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92" name="Freeform 816"/>
            <p:cNvSpPr>
              <a:spLocks/>
            </p:cNvSpPr>
            <p:nvPr userDrawn="1"/>
          </p:nvSpPr>
          <p:spPr bwMode="gray">
            <a:xfrm>
              <a:off x="3503" y="1954"/>
              <a:ext cx="14" cy="14"/>
            </a:xfrm>
            <a:custGeom>
              <a:avLst/>
              <a:gdLst>
                <a:gd name="T0" fmla="*/ 0 w 14"/>
                <a:gd name="T1" fmla="*/ 14 h 14"/>
                <a:gd name="T2" fmla="*/ 5 w 14"/>
                <a:gd name="T3" fmla="*/ 12 h 14"/>
                <a:gd name="T4" fmla="*/ 10 w 14"/>
                <a:gd name="T5" fmla="*/ 10 h 14"/>
                <a:gd name="T6" fmla="*/ 12 w 14"/>
                <a:gd name="T7" fmla="*/ 5 h 14"/>
                <a:gd name="T8" fmla="*/ 14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0" y="14"/>
                  </a:moveTo>
                  <a:lnTo>
                    <a:pt x="5" y="12"/>
                  </a:lnTo>
                  <a:lnTo>
                    <a:pt x="10" y="10"/>
                  </a:lnTo>
                  <a:lnTo>
                    <a:pt x="12" y="5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93" name="Freeform 817"/>
            <p:cNvSpPr>
              <a:spLocks/>
            </p:cNvSpPr>
            <p:nvPr userDrawn="1"/>
          </p:nvSpPr>
          <p:spPr bwMode="gray">
            <a:xfrm>
              <a:off x="3510" y="1955"/>
              <a:ext cx="5" cy="9"/>
            </a:xfrm>
            <a:custGeom>
              <a:avLst/>
              <a:gdLst>
                <a:gd name="T0" fmla="*/ 0 w 5"/>
                <a:gd name="T1" fmla="*/ 0 h 9"/>
                <a:gd name="T2" fmla="*/ 3 w 5"/>
                <a:gd name="T3" fmla="*/ 4 h 9"/>
                <a:gd name="T4" fmla="*/ 5 w 5"/>
                <a:gd name="T5" fmla="*/ 7 h 9"/>
                <a:gd name="T6" fmla="*/ 5 w 5"/>
                <a:gd name="T7" fmla="*/ 7 h 9"/>
                <a:gd name="T8" fmla="*/ 5 w 5"/>
                <a:gd name="T9" fmla="*/ 9 h 9"/>
                <a:gd name="T10" fmla="*/ 3 w 5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9">
                  <a:moveTo>
                    <a:pt x="0" y="0"/>
                  </a:moveTo>
                  <a:lnTo>
                    <a:pt x="3" y="4"/>
                  </a:lnTo>
                  <a:lnTo>
                    <a:pt x="5" y="7"/>
                  </a:lnTo>
                  <a:lnTo>
                    <a:pt x="5" y="7"/>
                  </a:lnTo>
                  <a:lnTo>
                    <a:pt x="5" y="9"/>
                  </a:lnTo>
                  <a:lnTo>
                    <a:pt x="3" y="9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94" name="Freeform 818"/>
            <p:cNvSpPr>
              <a:spLocks/>
            </p:cNvSpPr>
            <p:nvPr userDrawn="1"/>
          </p:nvSpPr>
          <p:spPr bwMode="gray">
            <a:xfrm>
              <a:off x="2284" y="950"/>
              <a:ext cx="5" cy="16"/>
            </a:xfrm>
            <a:custGeom>
              <a:avLst/>
              <a:gdLst>
                <a:gd name="T0" fmla="*/ 3 w 5"/>
                <a:gd name="T1" fmla="*/ 16 h 16"/>
                <a:gd name="T2" fmla="*/ 2 w 5"/>
                <a:gd name="T3" fmla="*/ 12 h 16"/>
                <a:gd name="T4" fmla="*/ 0 w 5"/>
                <a:gd name="T5" fmla="*/ 9 h 16"/>
                <a:gd name="T6" fmla="*/ 2 w 5"/>
                <a:gd name="T7" fmla="*/ 3 h 16"/>
                <a:gd name="T8" fmla="*/ 2 w 5"/>
                <a:gd name="T9" fmla="*/ 2 h 16"/>
                <a:gd name="T10" fmla="*/ 5 w 5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6">
                  <a:moveTo>
                    <a:pt x="3" y="16"/>
                  </a:moveTo>
                  <a:lnTo>
                    <a:pt x="2" y="12"/>
                  </a:lnTo>
                  <a:lnTo>
                    <a:pt x="0" y="9"/>
                  </a:lnTo>
                  <a:lnTo>
                    <a:pt x="2" y="3"/>
                  </a:lnTo>
                  <a:lnTo>
                    <a:pt x="2" y="2"/>
                  </a:lnTo>
                  <a:lnTo>
                    <a:pt x="5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95" name="Freeform 819"/>
            <p:cNvSpPr>
              <a:spLocks/>
            </p:cNvSpPr>
            <p:nvPr userDrawn="1"/>
          </p:nvSpPr>
          <p:spPr bwMode="gray">
            <a:xfrm>
              <a:off x="2284" y="952"/>
              <a:ext cx="9" cy="8"/>
            </a:xfrm>
            <a:custGeom>
              <a:avLst/>
              <a:gdLst>
                <a:gd name="T0" fmla="*/ 9 w 9"/>
                <a:gd name="T1" fmla="*/ 0 h 8"/>
                <a:gd name="T2" fmla="*/ 5 w 9"/>
                <a:gd name="T3" fmla="*/ 0 h 8"/>
                <a:gd name="T4" fmla="*/ 2 w 9"/>
                <a:gd name="T5" fmla="*/ 1 h 8"/>
                <a:gd name="T6" fmla="*/ 0 w 9"/>
                <a:gd name="T7" fmla="*/ 5 h 8"/>
                <a:gd name="T8" fmla="*/ 0 w 9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9" y="0"/>
                  </a:moveTo>
                  <a:lnTo>
                    <a:pt x="5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96" name="Freeform 820"/>
            <p:cNvSpPr>
              <a:spLocks/>
            </p:cNvSpPr>
            <p:nvPr userDrawn="1"/>
          </p:nvSpPr>
          <p:spPr bwMode="gray">
            <a:xfrm>
              <a:off x="2452" y="873"/>
              <a:ext cx="2" cy="7"/>
            </a:xfrm>
            <a:custGeom>
              <a:avLst/>
              <a:gdLst>
                <a:gd name="T0" fmla="*/ 0 w 2"/>
                <a:gd name="T1" fmla="*/ 7 h 7"/>
                <a:gd name="T2" fmla="*/ 0 w 2"/>
                <a:gd name="T3" fmla="*/ 3 h 7"/>
                <a:gd name="T4" fmla="*/ 0 w 2"/>
                <a:gd name="T5" fmla="*/ 2 h 7"/>
                <a:gd name="T6" fmla="*/ 0 w 2"/>
                <a:gd name="T7" fmla="*/ 0 h 7"/>
                <a:gd name="T8" fmla="*/ 0 w 2"/>
                <a:gd name="T9" fmla="*/ 0 h 7"/>
                <a:gd name="T10" fmla="*/ 0 w 2"/>
                <a:gd name="T11" fmla="*/ 0 h 7"/>
                <a:gd name="T12" fmla="*/ 2 w 2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7">
                  <a:moveTo>
                    <a:pt x="0" y="7"/>
                  </a:move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97" name="Freeform 821"/>
            <p:cNvSpPr>
              <a:spLocks/>
            </p:cNvSpPr>
            <p:nvPr userDrawn="1"/>
          </p:nvSpPr>
          <p:spPr bwMode="gray">
            <a:xfrm>
              <a:off x="2443" y="875"/>
              <a:ext cx="18" cy="1"/>
            </a:xfrm>
            <a:custGeom>
              <a:avLst/>
              <a:gdLst>
                <a:gd name="T0" fmla="*/ 0 w 18"/>
                <a:gd name="T1" fmla="*/ 1 h 1"/>
                <a:gd name="T2" fmla="*/ 5 w 18"/>
                <a:gd name="T3" fmla="*/ 0 h 1"/>
                <a:gd name="T4" fmla="*/ 9 w 18"/>
                <a:gd name="T5" fmla="*/ 0 h 1"/>
                <a:gd name="T6" fmla="*/ 14 w 18"/>
                <a:gd name="T7" fmla="*/ 0 h 1"/>
                <a:gd name="T8" fmla="*/ 18 w 18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">
                  <a:moveTo>
                    <a:pt x="0" y="1"/>
                  </a:moveTo>
                  <a:lnTo>
                    <a:pt x="5" y="0"/>
                  </a:lnTo>
                  <a:lnTo>
                    <a:pt x="9" y="0"/>
                  </a:lnTo>
                  <a:lnTo>
                    <a:pt x="14" y="0"/>
                  </a:lnTo>
                  <a:lnTo>
                    <a:pt x="18" y="1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98" name="Freeform 822"/>
            <p:cNvSpPr>
              <a:spLocks/>
            </p:cNvSpPr>
            <p:nvPr userDrawn="1"/>
          </p:nvSpPr>
          <p:spPr bwMode="gray">
            <a:xfrm>
              <a:off x="3123" y="2213"/>
              <a:ext cx="18" cy="8"/>
            </a:xfrm>
            <a:custGeom>
              <a:avLst/>
              <a:gdLst>
                <a:gd name="T0" fmla="*/ 0 w 18"/>
                <a:gd name="T1" fmla="*/ 7 h 8"/>
                <a:gd name="T2" fmla="*/ 6 w 18"/>
                <a:gd name="T3" fmla="*/ 8 h 8"/>
                <a:gd name="T4" fmla="*/ 11 w 18"/>
                <a:gd name="T5" fmla="*/ 7 h 8"/>
                <a:gd name="T6" fmla="*/ 14 w 18"/>
                <a:gd name="T7" fmla="*/ 3 h 8"/>
                <a:gd name="T8" fmla="*/ 18 w 18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8">
                  <a:moveTo>
                    <a:pt x="0" y="7"/>
                  </a:moveTo>
                  <a:lnTo>
                    <a:pt x="6" y="8"/>
                  </a:lnTo>
                  <a:lnTo>
                    <a:pt x="11" y="7"/>
                  </a:lnTo>
                  <a:lnTo>
                    <a:pt x="14" y="3"/>
                  </a:lnTo>
                  <a:lnTo>
                    <a:pt x="18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399" name="Freeform 823"/>
            <p:cNvSpPr>
              <a:spLocks/>
            </p:cNvSpPr>
            <p:nvPr userDrawn="1"/>
          </p:nvSpPr>
          <p:spPr bwMode="gray">
            <a:xfrm>
              <a:off x="3127" y="2214"/>
              <a:ext cx="7" cy="7"/>
            </a:xfrm>
            <a:custGeom>
              <a:avLst/>
              <a:gdLst>
                <a:gd name="T0" fmla="*/ 7 w 7"/>
                <a:gd name="T1" fmla="*/ 6 h 7"/>
                <a:gd name="T2" fmla="*/ 5 w 7"/>
                <a:gd name="T3" fmla="*/ 7 h 7"/>
                <a:gd name="T4" fmla="*/ 3 w 7"/>
                <a:gd name="T5" fmla="*/ 6 h 7"/>
                <a:gd name="T6" fmla="*/ 2 w 7"/>
                <a:gd name="T7" fmla="*/ 4 h 7"/>
                <a:gd name="T8" fmla="*/ 0 w 7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6"/>
                  </a:moveTo>
                  <a:lnTo>
                    <a:pt x="5" y="7"/>
                  </a:lnTo>
                  <a:lnTo>
                    <a:pt x="3" y="6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00" name="Freeform 824"/>
            <p:cNvSpPr>
              <a:spLocks/>
            </p:cNvSpPr>
            <p:nvPr userDrawn="1"/>
          </p:nvSpPr>
          <p:spPr bwMode="gray">
            <a:xfrm>
              <a:off x="3283" y="2108"/>
              <a:ext cx="3" cy="17"/>
            </a:xfrm>
            <a:custGeom>
              <a:avLst/>
              <a:gdLst>
                <a:gd name="T0" fmla="*/ 0 w 3"/>
                <a:gd name="T1" fmla="*/ 17 h 17"/>
                <a:gd name="T2" fmla="*/ 3 w 3"/>
                <a:gd name="T3" fmla="*/ 15 h 17"/>
                <a:gd name="T4" fmla="*/ 3 w 3"/>
                <a:gd name="T5" fmla="*/ 12 h 17"/>
                <a:gd name="T6" fmla="*/ 3 w 3"/>
                <a:gd name="T7" fmla="*/ 8 h 17"/>
                <a:gd name="T8" fmla="*/ 3 w 3"/>
                <a:gd name="T9" fmla="*/ 3 h 17"/>
                <a:gd name="T10" fmla="*/ 1 w 3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7">
                  <a:moveTo>
                    <a:pt x="0" y="17"/>
                  </a:moveTo>
                  <a:lnTo>
                    <a:pt x="3" y="15"/>
                  </a:lnTo>
                  <a:lnTo>
                    <a:pt x="3" y="12"/>
                  </a:lnTo>
                  <a:lnTo>
                    <a:pt x="3" y="8"/>
                  </a:lnTo>
                  <a:lnTo>
                    <a:pt x="3" y="3"/>
                  </a:lnTo>
                  <a:lnTo>
                    <a:pt x="1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01" name="Freeform 825"/>
            <p:cNvSpPr>
              <a:spLocks/>
            </p:cNvSpPr>
            <p:nvPr userDrawn="1"/>
          </p:nvSpPr>
          <p:spPr bwMode="gray">
            <a:xfrm>
              <a:off x="3279" y="2115"/>
              <a:ext cx="11" cy="7"/>
            </a:xfrm>
            <a:custGeom>
              <a:avLst/>
              <a:gdLst>
                <a:gd name="T0" fmla="*/ 0 w 11"/>
                <a:gd name="T1" fmla="*/ 7 h 7"/>
                <a:gd name="T2" fmla="*/ 4 w 11"/>
                <a:gd name="T3" fmla="*/ 7 h 7"/>
                <a:gd name="T4" fmla="*/ 7 w 11"/>
                <a:gd name="T5" fmla="*/ 5 h 7"/>
                <a:gd name="T6" fmla="*/ 9 w 11"/>
                <a:gd name="T7" fmla="*/ 3 h 7"/>
                <a:gd name="T8" fmla="*/ 11 w 11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0" y="7"/>
                  </a:moveTo>
                  <a:lnTo>
                    <a:pt x="4" y="7"/>
                  </a:lnTo>
                  <a:lnTo>
                    <a:pt x="7" y="5"/>
                  </a:lnTo>
                  <a:lnTo>
                    <a:pt x="9" y="3"/>
                  </a:lnTo>
                  <a:lnTo>
                    <a:pt x="11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02" name="Freeform 826"/>
            <p:cNvSpPr>
              <a:spLocks/>
            </p:cNvSpPr>
            <p:nvPr userDrawn="1"/>
          </p:nvSpPr>
          <p:spPr bwMode="gray">
            <a:xfrm>
              <a:off x="2541" y="2150"/>
              <a:ext cx="5" cy="17"/>
            </a:xfrm>
            <a:custGeom>
              <a:avLst/>
              <a:gdLst>
                <a:gd name="T0" fmla="*/ 0 w 5"/>
                <a:gd name="T1" fmla="*/ 0 h 17"/>
                <a:gd name="T2" fmla="*/ 0 w 5"/>
                <a:gd name="T3" fmla="*/ 5 h 17"/>
                <a:gd name="T4" fmla="*/ 0 w 5"/>
                <a:gd name="T5" fmla="*/ 8 h 17"/>
                <a:gd name="T6" fmla="*/ 0 w 5"/>
                <a:gd name="T7" fmla="*/ 12 h 17"/>
                <a:gd name="T8" fmla="*/ 2 w 5"/>
                <a:gd name="T9" fmla="*/ 15 h 17"/>
                <a:gd name="T10" fmla="*/ 5 w 5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7">
                  <a:moveTo>
                    <a:pt x="0" y="0"/>
                  </a:moveTo>
                  <a:lnTo>
                    <a:pt x="0" y="5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5"/>
                  </a:lnTo>
                  <a:lnTo>
                    <a:pt x="5" y="17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03" name="Freeform 827"/>
            <p:cNvSpPr>
              <a:spLocks/>
            </p:cNvSpPr>
            <p:nvPr userDrawn="1"/>
          </p:nvSpPr>
          <p:spPr bwMode="gray">
            <a:xfrm>
              <a:off x="2539" y="2157"/>
              <a:ext cx="9" cy="7"/>
            </a:xfrm>
            <a:custGeom>
              <a:avLst/>
              <a:gdLst>
                <a:gd name="T0" fmla="*/ 9 w 9"/>
                <a:gd name="T1" fmla="*/ 7 h 7"/>
                <a:gd name="T2" fmla="*/ 5 w 9"/>
                <a:gd name="T3" fmla="*/ 7 h 7"/>
                <a:gd name="T4" fmla="*/ 2 w 9"/>
                <a:gd name="T5" fmla="*/ 5 h 7"/>
                <a:gd name="T6" fmla="*/ 0 w 9"/>
                <a:gd name="T7" fmla="*/ 3 h 7"/>
                <a:gd name="T8" fmla="*/ 0 w 9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">
                  <a:moveTo>
                    <a:pt x="9" y="7"/>
                  </a:moveTo>
                  <a:lnTo>
                    <a:pt x="5" y="7"/>
                  </a:lnTo>
                  <a:lnTo>
                    <a:pt x="2" y="5"/>
                  </a:lnTo>
                  <a:lnTo>
                    <a:pt x="0" y="3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04" name="Freeform 828"/>
            <p:cNvSpPr>
              <a:spLocks/>
            </p:cNvSpPr>
            <p:nvPr userDrawn="1"/>
          </p:nvSpPr>
          <p:spPr bwMode="gray">
            <a:xfrm>
              <a:off x="2744" y="2237"/>
              <a:ext cx="2" cy="7"/>
            </a:xfrm>
            <a:custGeom>
              <a:avLst/>
              <a:gdLst>
                <a:gd name="T0" fmla="*/ 0 w 2"/>
                <a:gd name="T1" fmla="*/ 5 h 7"/>
                <a:gd name="T2" fmla="*/ 0 w 2"/>
                <a:gd name="T3" fmla="*/ 5 h 7"/>
                <a:gd name="T4" fmla="*/ 0 w 2"/>
                <a:gd name="T5" fmla="*/ 7 h 7"/>
                <a:gd name="T6" fmla="*/ 0 w 2"/>
                <a:gd name="T7" fmla="*/ 7 h 7"/>
                <a:gd name="T8" fmla="*/ 0 w 2"/>
                <a:gd name="T9" fmla="*/ 5 h 7"/>
                <a:gd name="T10" fmla="*/ 2 w 2"/>
                <a:gd name="T11" fmla="*/ 5 h 7"/>
                <a:gd name="T12" fmla="*/ 2 w 2"/>
                <a:gd name="T13" fmla="*/ 2 h 7"/>
                <a:gd name="T14" fmla="*/ 2 w 2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7">
                  <a:moveTo>
                    <a:pt x="0" y="5"/>
                  </a:moveTo>
                  <a:lnTo>
                    <a:pt x="0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2" y="5"/>
                  </a:lnTo>
                  <a:lnTo>
                    <a:pt x="2" y="2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05" name="Freeform 829"/>
            <p:cNvSpPr>
              <a:spLocks/>
            </p:cNvSpPr>
            <p:nvPr userDrawn="1"/>
          </p:nvSpPr>
          <p:spPr bwMode="gray">
            <a:xfrm>
              <a:off x="2735" y="2239"/>
              <a:ext cx="18" cy="3"/>
            </a:xfrm>
            <a:custGeom>
              <a:avLst/>
              <a:gdLst>
                <a:gd name="T0" fmla="*/ 18 w 18"/>
                <a:gd name="T1" fmla="*/ 0 h 3"/>
                <a:gd name="T2" fmla="*/ 14 w 18"/>
                <a:gd name="T3" fmla="*/ 3 h 3"/>
                <a:gd name="T4" fmla="*/ 11 w 18"/>
                <a:gd name="T5" fmla="*/ 3 h 3"/>
                <a:gd name="T6" fmla="*/ 5 w 18"/>
                <a:gd name="T7" fmla="*/ 3 h 3"/>
                <a:gd name="T8" fmla="*/ 0 w 18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">
                  <a:moveTo>
                    <a:pt x="18" y="0"/>
                  </a:moveTo>
                  <a:lnTo>
                    <a:pt x="14" y="3"/>
                  </a:lnTo>
                  <a:lnTo>
                    <a:pt x="11" y="3"/>
                  </a:lnTo>
                  <a:lnTo>
                    <a:pt x="5" y="3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06" name="Freeform 830"/>
            <p:cNvSpPr>
              <a:spLocks/>
            </p:cNvSpPr>
            <p:nvPr userDrawn="1"/>
          </p:nvSpPr>
          <p:spPr bwMode="gray">
            <a:xfrm>
              <a:off x="2527" y="922"/>
              <a:ext cx="5" cy="3"/>
            </a:xfrm>
            <a:custGeom>
              <a:avLst/>
              <a:gdLst>
                <a:gd name="T0" fmla="*/ 2 w 5"/>
                <a:gd name="T1" fmla="*/ 3 h 3"/>
                <a:gd name="T2" fmla="*/ 0 w 5"/>
                <a:gd name="T3" fmla="*/ 2 h 3"/>
                <a:gd name="T4" fmla="*/ 0 w 5"/>
                <a:gd name="T5" fmla="*/ 2 h 3"/>
                <a:gd name="T6" fmla="*/ 0 w 5"/>
                <a:gd name="T7" fmla="*/ 0 h 3"/>
                <a:gd name="T8" fmla="*/ 0 w 5"/>
                <a:gd name="T9" fmla="*/ 0 h 3"/>
                <a:gd name="T10" fmla="*/ 3 w 5"/>
                <a:gd name="T11" fmla="*/ 0 h 3"/>
                <a:gd name="T12" fmla="*/ 5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2" y="3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07" name="Freeform 831"/>
            <p:cNvSpPr>
              <a:spLocks/>
            </p:cNvSpPr>
            <p:nvPr userDrawn="1"/>
          </p:nvSpPr>
          <p:spPr bwMode="gray">
            <a:xfrm>
              <a:off x="2525" y="915"/>
              <a:ext cx="9" cy="16"/>
            </a:xfrm>
            <a:custGeom>
              <a:avLst/>
              <a:gdLst>
                <a:gd name="T0" fmla="*/ 2 w 9"/>
                <a:gd name="T1" fmla="*/ 16 h 16"/>
                <a:gd name="T2" fmla="*/ 0 w 9"/>
                <a:gd name="T3" fmla="*/ 12 h 16"/>
                <a:gd name="T4" fmla="*/ 2 w 9"/>
                <a:gd name="T5" fmla="*/ 7 h 16"/>
                <a:gd name="T6" fmla="*/ 5 w 9"/>
                <a:gd name="T7" fmla="*/ 3 h 16"/>
                <a:gd name="T8" fmla="*/ 9 w 9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2" y="16"/>
                  </a:moveTo>
                  <a:lnTo>
                    <a:pt x="0" y="12"/>
                  </a:lnTo>
                  <a:lnTo>
                    <a:pt x="2" y="7"/>
                  </a:lnTo>
                  <a:lnTo>
                    <a:pt x="5" y="3"/>
                  </a:lnTo>
                  <a:lnTo>
                    <a:pt x="9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08" name="Freeform 832"/>
            <p:cNvSpPr>
              <a:spLocks/>
            </p:cNvSpPr>
            <p:nvPr userDrawn="1"/>
          </p:nvSpPr>
          <p:spPr bwMode="gray">
            <a:xfrm>
              <a:off x="3041" y="670"/>
              <a:ext cx="2" cy="9"/>
            </a:xfrm>
            <a:custGeom>
              <a:avLst/>
              <a:gdLst>
                <a:gd name="T0" fmla="*/ 0 w 2"/>
                <a:gd name="T1" fmla="*/ 9 h 9"/>
                <a:gd name="T2" fmla="*/ 0 w 2"/>
                <a:gd name="T3" fmla="*/ 5 h 9"/>
                <a:gd name="T4" fmla="*/ 0 w 2"/>
                <a:gd name="T5" fmla="*/ 2 h 9"/>
                <a:gd name="T6" fmla="*/ 0 w 2"/>
                <a:gd name="T7" fmla="*/ 0 h 9"/>
                <a:gd name="T8" fmla="*/ 2 w 2"/>
                <a:gd name="T9" fmla="*/ 0 h 9"/>
                <a:gd name="T10" fmla="*/ 2 w 2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9">
                  <a:moveTo>
                    <a:pt x="0" y="9"/>
                  </a:moveTo>
                  <a:lnTo>
                    <a:pt x="0" y="5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09" name="Freeform 833"/>
            <p:cNvSpPr>
              <a:spLocks/>
            </p:cNvSpPr>
            <p:nvPr userDrawn="1"/>
          </p:nvSpPr>
          <p:spPr bwMode="gray">
            <a:xfrm>
              <a:off x="3034" y="672"/>
              <a:ext cx="16" cy="3"/>
            </a:xfrm>
            <a:custGeom>
              <a:avLst/>
              <a:gdLst>
                <a:gd name="T0" fmla="*/ 0 w 16"/>
                <a:gd name="T1" fmla="*/ 3 h 3"/>
                <a:gd name="T2" fmla="*/ 4 w 16"/>
                <a:gd name="T3" fmla="*/ 1 h 3"/>
                <a:gd name="T4" fmla="*/ 7 w 16"/>
                <a:gd name="T5" fmla="*/ 0 h 3"/>
                <a:gd name="T6" fmla="*/ 12 w 16"/>
                <a:gd name="T7" fmla="*/ 0 h 3"/>
                <a:gd name="T8" fmla="*/ 16 w 1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">
                  <a:moveTo>
                    <a:pt x="0" y="3"/>
                  </a:moveTo>
                  <a:lnTo>
                    <a:pt x="4" y="1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6" y="1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10" name="Freeform 834"/>
            <p:cNvSpPr>
              <a:spLocks/>
            </p:cNvSpPr>
            <p:nvPr userDrawn="1"/>
          </p:nvSpPr>
          <p:spPr bwMode="gray">
            <a:xfrm>
              <a:off x="2740" y="980"/>
              <a:ext cx="2" cy="19"/>
            </a:xfrm>
            <a:custGeom>
              <a:avLst/>
              <a:gdLst>
                <a:gd name="T0" fmla="*/ 2 w 2"/>
                <a:gd name="T1" fmla="*/ 19 h 19"/>
                <a:gd name="T2" fmla="*/ 2 w 2"/>
                <a:gd name="T3" fmla="*/ 15 h 19"/>
                <a:gd name="T4" fmla="*/ 2 w 2"/>
                <a:gd name="T5" fmla="*/ 10 h 19"/>
                <a:gd name="T6" fmla="*/ 2 w 2"/>
                <a:gd name="T7" fmla="*/ 5 h 19"/>
                <a:gd name="T8" fmla="*/ 0 w 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9">
                  <a:moveTo>
                    <a:pt x="2" y="19"/>
                  </a:moveTo>
                  <a:lnTo>
                    <a:pt x="2" y="15"/>
                  </a:lnTo>
                  <a:lnTo>
                    <a:pt x="2" y="10"/>
                  </a:lnTo>
                  <a:lnTo>
                    <a:pt x="2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11" name="Freeform 835"/>
            <p:cNvSpPr>
              <a:spLocks/>
            </p:cNvSpPr>
            <p:nvPr userDrawn="1"/>
          </p:nvSpPr>
          <p:spPr bwMode="gray">
            <a:xfrm>
              <a:off x="2732" y="990"/>
              <a:ext cx="19" cy="2"/>
            </a:xfrm>
            <a:custGeom>
              <a:avLst/>
              <a:gdLst>
                <a:gd name="T0" fmla="*/ 19 w 19"/>
                <a:gd name="T1" fmla="*/ 0 h 2"/>
                <a:gd name="T2" fmla="*/ 14 w 19"/>
                <a:gd name="T3" fmla="*/ 0 h 2"/>
                <a:gd name="T4" fmla="*/ 10 w 19"/>
                <a:gd name="T5" fmla="*/ 0 h 2"/>
                <a:gd name="T6" fmla="*/ 5 w 19"/>
                <a:gd name="T7" fmla="*/ 0 h 2"/>
                <a:gd name="T8" fmla="*/ 0 w 19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">
                  <a:moveTo>
                    <a:pt x="19" y="0"/>
                  </a:moveTo>
                  <a:lnTo>
                    <a:pt x="14" y="0"/>
                  </a:lnTo>
                  <a:lnTo>
                    <a:pt x="10" y="0"/>
                  </a:lnTo>
                  <a:lnTo>
                    <a:pt x="5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12" name="Freeform 836"/>
            <p:cNvSpPr>
              <a:spLocks/>
            </p:cNvSpPr>
            <p:nvPr userDrawn="1"/>
          </p:nvSpPr>
          <p:spPr bwMode="gray">
            <a:xfrm>
              <a:off x="3249" y="733"/>
              <a:ext cx="4" cy="5"/>
            </a:xfrm>
            <a:custGeom>
              <a:avLst/>
              <a:gdLst>
                <a:gd name="T0" fmla="*/ 0 w 4"/>
                <a:gd name="T1" fmla="*/ 2 h 5"/>
                <a:gd name="T2" fmla="*/ 0 w 4"/>
                <a:gd name="T3" fmla="*/ 2 h 5"/>
                <a:gd name="T4" fmla="*/ 2 w 4"/>
                <a:gd name="T5" fmla="*/ 0 h 5"/>
                <a:gd name="T6" fmla="*/ 4 w 4"/>
                <a:gd name="T7" fmla="*/ 2 h 5"/>
                <a:gd name="T8" fmla="*/ 2 w 4"/>
                <a:gd name="T9" fmla="*/ 2 h 5"/>
                <a:gd name="T10" fmla="*/ 2 w 4"/>
                <a:gd name="T11" fmla="*/ 3 h 5"/>
                <a:gd name="T12" fmla="*/ 0 w 4"/>
                <a:gd name="T13" fmla="*/ 3 h 5"/>
                <a:gd name="T14" fmla="*/ 0 w 4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5">
                  <a:moveTo>
                    <a:pt x="0" y="2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5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13" name="Freeform 837"/>
            <p:cNvSpPr>
              <a:spLocks/>
            </p:cNvSpPr>
            <p:nvPr userDrawn="1"/>
          </p:nvSpPr>
          <p:spPr bwMode="gray">
            <a:xfrm>
              <a:off x="3244" y="728"/>
              <a:ext cx="11" cy="15"/>
            </a:xfrm>
            <a:custGeom>
              <a:avLst/>
              <a:gdLst>
                <a:gd name="T0" fmla="*/ 11 w 11"/>
                <a:gd name="T1" fmla="*/ 15 h 15"/>
                <a:gd name="T2" fmla="*/ 11 w 11"/>
                <a:gd name="T3" fmla="*/ 10 h 15"/>
                <a:gd name="T4" fmla="*/ 7 w 11"/>
                <a:gd name="T5" fmla="*/ 5 h 15"/>
                <a:gd name="T6" fmla="*/ 5 w 11"/>
                <a:gd name="T7" fmla="*/ 1 h 15"/>
                <a:gd name="T8" fmla="*/ 0 w 11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5">
                  <a:moveTo>
                    <a:pt x="11" y="15"/>
                  </a:moveTo>
                  <a:lnTo>
                    <a:pt x="11" y="10"/>
                  </a:lnTo>
                  <a:lnTo>
                    <a:pt x="7" y="5"/>
                  </a:lnTo>
                  <a:lnTo>
                    <a:pt x="5" y="1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14" name="Freeform 838"/>
            <p:cNvSpPr>
              <a:spLocks/>
            </p:cNvSpPr>
            <p:nvPr userDrawn="1"/>
          </p:nvSpPr>
          <p:spPr bwMode="gray">
            <a:xfrm>
              <a:off x="2490" y="763"/>
              <a:ext cx="4" cy="15"/>
            </a:xfrm>
            <a:custGeom>
              <a:avLst/>
              <a:gdLst>
                <a:gd name="T0" fmla="*/ 4 w 4"/>
                <a:gd name="T1" fmla="*/ 15 h 15"/>
                <a:gd name="T2" fmla="*/ 0 w 4"/>
                <a:gd name="T3" fmla="*/ 12 h 15"/>
                <a:gd name="T4" fmla="*/ 0 w 4"/>
                <a:gd name="T5" fmla="*/ 8 h 15"/>
                <a:gd name="T6" fmla="*/ 0 w 4"/>
                <a:gd name="T7" fmla="*/ 5 h 15"/>
                <a:gd name="T8" fmla="*/ 2 w 4"/>
                <a:gd name="T9" fmla="*/ 1 h 15"/>
                <a:gd name="T10" fmla="*/ 4 w 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5">
                  <a:moveTo>
                    <a:pt x="4" y="15"/>
                  </a:moveTo>
                  <a:lnTo>
                    <a:pt x="0" y="12"/>
                  </a:lnTo>
                  <a:lnTo>
                    <a:pt x="0" y="8"/>
                  </a:lnTo>
                  <a:lnTo>
                    <a:pt x="0" y="5"/>
                  </a:lnTo>
                  <a:lnTo>
                    <a:pt x="2" y="1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15" name="Freeform 839"/>
            <p:cNvSpPr>
              <a:spLocks/>
            </p:cNvSpPr>
            <p:nvPr userDrawn="1"/>
          </p:nvSpPr>
          <p:spPr bwMode="gray">
            <a:xfrm>
              <a:off x="2489" y="764"/>
              <a:ext cx="8" cy="9"/>
            </a:xfrm>
            <a:custGeom>
              <a:avLst/>
              <a:gdLst>
                <a:gd name="T0" fmla="*/ 8 w 8"/>
                <a:gd name="T1" fmla="*/ 0 h 9"/>
                <a:gd name="T2" fmla="*/ 5 w 8"/>
                <a:gd name="T3" fmla="*/ 2 h 9"/>
                <a:gd name="T4" fmla="*/ 1 w 8"/>
                <a:gd name="T5" fmla="*/ 4 h 9"/>
                <a:gd name="T6" fmla="*/ 0 w 8"/>
                <a:gd name="T7" fmla="*/ 6 h 9"/>
                <a:gd name="T8" fmla="*/ 0 w 8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8" y="0"/>
                  </a:moveTo>
                  <a:lnTo>
                    <a:pt x="5" y="2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9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16" name="Freeform 840"/>
            <p:cNvSpPr>
              <a:spLocks/>
            </p:cNvSpPr>
            <p:nvPr userDrawn="1"/>
          </p:nvSpPr>
          <p:spPr bwMode="gray">
            <a:xfrm>
              <a:off x="3146" y="960"/>
              <a:ext cx="2" cy="20"/>
            </a:xfrm>
            <a:custGeom>
              <a:avLst/>
              <a:gdLst>
                <a:gd name="T0" fmla="*/ 2 w 2"/>
                <a:gd name="T1" fmla="*/ 20 h 20"/>
                <a:gd name="T2" fmla="*/ 2 w 2"/>
                <a:gd name="T3" fmla="*/ 16 h 20"/>
                <a:gd name="T4" fmla="*/ 2 w 2"/>
                <a:gd name="T5" fmla="*/ 11 h 20"/>
                <a:gd name="T6" fmla="*/ 2 w 2"/>
                <a:gd name="T7" fmla="*/ 6 h 20"/>
                <a:gd name="T8" fmla="*/ 0 w 2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0">
                  <a:moveTo>
                    <a:pt x="2" y="20"/>
                  </a:moveTo>
                  <a:lnTo>
                    <a:pt x="2" y="16"/>
                  </a:lnTo>
                  <a:lnTo>
                    <a:pt x="2" y="11"/>
                  </a:lnTo>
                  <a:lnTo>
                    <a:pt x="2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17" name="Freeform 841"/>
            <p:cNvSpPr>
              <a:spLocks/>
            </p:cNvSpPr>
            <p:nvPr userDrawn="1"/>
          </p:nvSpPr>
          <p:spPr bwMode="gray">
            <a:xfrm>
              <a:off x="3139" y="971"/>
              <a:ext cx="18" cy="2"/>
            </a:xfrm>
            <a:custGeom>
              <a:avLst/>
              <a:gdLst>
                <a:gd name="T0" fmla="*/ 18 w 18"/>
                <a:gd name="T1" fmla="*/ 0 h 2"/>
                <a:gd name="T2" fmla="*/ 14 w 18"/>
                <a:gd name="T3" fmla="*/ 0 h 2"/>
                <a:gd name="T4" fmla="*/ 9 w 18"/>
                <a:gd name="T5" fmla="*/ 0 h 2"/>
                <a:gd name="T6" fmla="*/ 5 w 18"/>
                <a:gd name="T7" fmla="*/ 0 h 2"/>
                <a:gd name="T8" fmla="*/ 0 w 18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">
                  <a:moveTo>
                    <a:pt x="18" y="0"/>
                  </a:moveTo>
                  <a:lnTo>
                    <a:pt x="14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18" name="Freeform 842"/>
            <p:cNvSpPr>
              <a:spLocks/>
            </p:cNvSpPr>
            <p:nvPr userDrawn="1"/>
          </p:nvSpPr>
          <p:spPr bwMode="gray">
            <a:xfrm>
              <a:off x="2651" y="687"/>
              <a:ext cx="18" cy="9"/>
            </a:xfrm>
            <a:custGeom>
              <a:avLst/>
              <a:gdLst>
                <a:gd name="T0" fmla="*/ 0 w 18"/>
                <a:gd name="T1" fmla="*/ 2 h 9"/>
                <a:gd name="T2" fmla="*/ 5 w 18"/>
                <a:gd name="T3" fmla="*/ 0 h 9"/>
                <a:gd name="T4" fmla="*/ 11 w 18"/>
                <a:gd name="T5" fmla="*/ 2 h 9"/>
                <a:gd name="T6" fmla="*/ 14 w 18"/>
                <a:gd name="T7" fmla="*/ 6 h 9"/>
                <a:gd name="T8" fmla="*/ 18 w 18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9">
                  <a:moveTo>
                    <a:pt x="0" y="2"/>
                  </a:moveTo>
                  <a:lnTo>
                    <a:pt x="5" y="0"/>
                  </a:lnTo>
                  <a:lnTo>
                    <a:pt x="11" y="2"/>
                  </a:lnTo>
                  <a:lnTo>
                    <a:pt x="14" y="6"/>
                  </a:lnTo>
                  <a:lnTo>
                    <a:pt x="18" y="9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19" name="Freeform 843"/>
            <p:cNvSpPr>
              <a:spLocks/>
            </p:cNvSpPr>
            <p:nvPr userDrawn="1"/>
          </p:nvSpPr>
          <p:spPr bwMode="gray">
            <a:xfrm>
              <a:off x="2653" y="687"/>
              <a:ext cx="10" cy="9"/>
            </a:xfrm>
            <a:custGeom>
              <a:avLst/>
              <a:gdLst>
                <a:gd name="T0" fmla="*/ 10 w 10"/>
                <a:gd name="T1" fmla="*/ 0 h 9"/>
                <a:gd name="T2" fmla="*/ 7 w 10"/>
                <a:gd name="T3" fmla="*/ 0 h 9"/>
                <a:gd name="T4" fmla="*/ 5 w 10"/>
                <a:gd name="T5" fmla="*/ 2 h 9"/>
                <a:gd name="T6" fmla="*/ 3 w 10"/>
                <a:gd name="T7" fmla="*/ 4 h 9"/>
                <a:gd name="T8" fmla="*/ 0 w 10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10" y="0"/>
                  </a:moveTo>
                  <a:lnTo>
                    <a:pt x="7" y="0"/>
                  </a:lnTo>
                  <a:lnTo>
                    <a:pt x="5" y="2"/>
                  </a:lnTo>
                  <a:lnTo>
                    <a:pt x="3" y="4"/>
                  </a:lnTo>
                  <a:lnTo>
                    <a:pt x="0" y="9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20" name="Freeform 844"/>
            <p:cNvSpPr>
              <a:spLocks/>
            </p:cNvSpPr>
            <p:nvPr userDrawn="1"/>
          </p:nvSpPr>
          <p:spPr bwMode="gray">
            <a:xfrm>
              <a:off x="3300" y="882"/>
              <a:ext cx="14" cy="12"/>
            </a:xfrm>
            <a:custGeom>
              <a:avLst/>
              <a:gdLst>
                <a:gd name="T0" fmla="*/ 14 w 14"/>
                <a:gd name="T1" fmla="*/ 12 h 12"/>
                <a:gd name="T2" fmla="*/ 14 w 14"/>
                <a:gd name="T3" fmla="*/ 7 h 12"/>
                <a:gd name="T4" fmla="*/ 12 w 14"/>
                <a:gd name="T5" fmla="*/ 3 h 12"/>
                <a:gd name="T6" fmla="*/ 9 w 14"/>
                <a:gd name="T7" fmla="*/ 1 h 12"/>
                <a:gd name="T8" fmla="*/ 5 w 14"/>
                <a:gd name="T9" fmla="*/ 0 h 12"/>
                <a:gd name="T10" fmla="*/ 0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14" y="12"/>
                  </a:moveTo>
                  <a:lnTo>
                    <a:pt x="14" y="7"/>
                  </a:lnTo>
                  <a:lnTo>
                    <a:pt x="12" y="3"/>
                  </a:lnTo>
                  <a:lnTo>
                    <a:pt x="9" y="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21" name="Freeform 845"/>
            <p:cNvSpPr>
              <a:spLocks/>
            </p:cNvSpPr>
            <p:nvPr userDrawn="1"/>
          </p:nvSpPr>
          <p:spPr bwMode="gray">
            <a:xfrm>
              <a:off x="3307" y="885"/>
              <a:ext cx="5" cy="7"/>
            </a:xfrm>
            <a:custGeom>
              <a:avLst/>
              <a:gdLst>
                <a:gd name="T0" fmla="*/ 0 w 5"/>
                <a:gd name="T1" fmla="*/ 0 h 7"/>
                <a:gd name="T2" fmla="*/ 3 w 5"/>
                <a:gd name="T3" fmla="*/ 0 h 7"/>
                <a:gd name="T4" fmla="*/ 5 w 5"/>
                <a:gd name="T5" fmla="*/ 2 h 7"/>
                <a:gd name="T6" fmla="*/ 5 w 5"/>
                <a:gd name="T7" fmla="*/ 4 h 7"/>
                <a:gd name="T8" fmla="*/ 3 w 5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0" y="0"/>
                  </a:moveTo>
                  <a:lnTo>
                    <a:pt x="3" y="0"/>
                  </a:lnTo>
                  <a:lnTo>
                    <a:pt x="5" y="2"/>
                  </a:lnTo>
                  <a:lnTo>
                    <a:pt x="5" y="4"/>
                  </a:lnTo>
                  <a:lnTo>
                    <a:pt x="3" y="7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22" name="Freeform 846"/>
            <p:cNvSpPr>
              <a:spLocks/>
            </p:cNvSpPr>
            <p:nvPr userDrawn="1"/>
          </p:nvSpPr>
          <p:spPr bwMode="gray">
            <a:xfrm>
              <a:off x="2118" y="1513"/>
              <a:ext cx="5" cy="16"/>
            </a:xfrm>
            <a:custGeom>
              <a:avLst/>
              <a:gdLst>
                <a:gd name="T0" fmla="*/ 1 w 5"/>
                <a:gd name="T1" fmla="*/ 0 h 16"/>
                <a:gd name="T2" fmla="*/ 0 w 5"/>
                <a:gd name="T3" fmla="*/ 3 h 16"/>
                <a:gd name="T4" fmla="*/ 0 w 5"/>
                <a:gd name="T5" fmla="*/ 7 h 16"/>
                <a:gd name="T6" fmla="*/ 1 w 5"/>
                <a:gd name="T7" fmla="*/ 12 h 16"/>
                <a:gd name="T8" fmla="*/ 3 w 5"/>
                <a:gd name="T9" fmla="*/ 14 h 16"/>
                <a:gd name="T10" fmla="*/ 5 w 5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6">
                  <a:moveTo>
                    <a:pt x="1" y="0"/>
                  </a:moveTo>
                  <a:lnTo>
                    <a:pt x="0" y="3"/>
                  </a:lnTo>
                  <a:lnTo>
                    <a:pt x="0" y="7"/>
                  </a:lnTo>
                  <a:lnTo>
                    <a:pt x="1" y="12"/>
                  </a:lnTo>
                  <a:lnTo>
                    <a:pt x="3" y="14"/>
                  </a:lnTo>
                  <a:lnTo>
                    <a:pt x="5" y="16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23" name="Freeform 847"/>
            <p:cNvSpPr>
              <a:spLocks/>
            </p:cNvSpPr>
            <p:nvPr userDrawn="1"/>
          </p:nvSpPr>
          <p:spPr bwMode="gray">
            <a:xfrm>
              <a:off x="2118" y="1520"/>
              <a:ext cx="7" cy="7"/>
            </a:xfrm>
            <a:custGeom>
              <a:avLst/>
              <a:gdLst>
                <a:gd name="T0" fmla="*/ 7 w 7"/>
                <a:gd name="T1" fmla="*/ 7 h 7"/>
                <a:gd name="T2" fmla="*/ 3 w 7"/>
                <a:gd name="T3" fmla="*/ 5 h 7"/>
                <a:gd name="T4" fmla="*/ 1 w 7"/>
                <a:gd name="T5" fmla="*/ 5 h 7"/>
                <a:gd name="T6" fmla="*/ 0 w 7"/>
                <a:gd name="T7" fmla="*/ 2 h 7"/>
                <a:gd name="T8" fmla="*/ 0 w 7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3" y="5"/>
                  </a:lnTo>
                  <a:lnTo>
                    <a:pt x="1" y="5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24" name="Freeform 848"/>
            <p:cNvSpPr>
              <a:spLocks/>
            </p:cNvSpPr>
            <p:nvPr userDrawn="1"/>
          </p:nvSpPr>
          <p:spPr bwMode="gray">
            <a:xfrm>
              <a:off x="2111" y="1284"/>
              <a:ext cx="12" cy="14"/>
            </a:xfrm>
            <a:custGeom>
              <a:avLst/>
              <a:gdLst>
                <a:gd name="T0" fmla="*/ 0 w 12"/>
                <a:gd name="T1" fmla="*/ 14 h 14"/>
                <a:gd name="T2" fmla="*/ 0 w 12"/>
                <a:gd name="T3" fmla="*/ 9 h 14"/>
                <a:gd name="T4" fmla="*/ 3 w 12"/>
                <a:gd name="T5" fmla="*/ 3 h 14"/>
                <a:gd name="T6" fmla="*/ 7 w 12"/>
                <a:gd name="T7" fmla="*/ 2 h 14"/>
                <a:gd name="T8" fmla="*/ 12 w 12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0" y="14"/>
                  </a:moveTo>
                  <a:lnTo>
                    <a:pt x="0" y="9"/>
                  </a:lnTo>
                  <a:lnTo>
                    <a:pt x="3" y="3"/>
                  </a:lnTo>
                  <a:lnTo>
                    <a:pt x="7" y="2"/>
                  </a:lnTo>
                  <a:lnTo>
                    <a:pt x="12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25" name="Freeform 849"/>
            <p:cNvSpPr>
              <a:spLocks/>
            </p:cNvSpPr>
            <p:nvPr userDrawn="1"/>
          </p:nvSpPr>
          <p:spPr bwMode="gray">
            <a:xfrm>
              <a:off x="2112" y="1287"/>
              <a:ext cx="4" cy="7"/>
            </a:xfrm>
            <a:custGeom>
              <a:avLst/>
              <a:gdLst>
                <a:gd name="T0" fmla="*/ 4 w 4"/>
                <a:gd name="T1" fmla="*/ 7 h 7"/>
                <a:gd name="T2" fmla="*/ 2 w 4"/>
                <a:gd name="T3" fmla="*/ 6 h 7"/>
                <a:gd name="T4" fmla="*/ 0 w 4"/>
                <a:gd name="T5" fmla="*/ 2 h 7"/>
                <a:gd name="T6" fmla="*/ 0 w 4"/>
                <a:gd name="T7" fmla="*/ 2 h 7"/>
                <a:gd name="T8" fmla="*/ 2 w 4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2" y="6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26" name="Line 850"/>
            <p:cNvSpPr>
              <a:spLocks noChangeShapeType="1"/>
            </p:cNvSpPr>
            <p:nvPr userDrawn="1"/>
          </p:nvSpPr>
          <p:spPr bwMode="gray">
            <a:xfrm flipH="1" flipV="1">
              <a:off x="3314" y="931"/>
              <a:ext cx="10" cy="5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27" name="Line 851"/>
            <p:cNvSpPr>
              <a:spLocks noChangeShapeType="1"/>
            </p:cNvSpPr>
            <p:nvPr userDrawn="1"/>
          </p:nvSpPr>
          <p:spPr bwMode="gray">
            <a:xfrm flipV="1">
              <a:off x="3248" y="1887"/>
              <a:ext cx="1" cy="130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28" name="Freeform 852"/>
            <p:cNvSpPr>
              <a:spLocks/>
            </p:cNvSpPr>
            <p:nvPr userDrawn="1"/>
          </p:nvSpPr>
          <p:spPr bwMode="gray">
            <a:xfrm>
              <a:off x="3146" y="1980"/>
              <a:ext cx="9" cy="9"/>
            </a:xfrm>
            <a:custGeom>
              <a:avLst/>
              <a:gdLst>
                <a:gd name="T0" fmla="*/ 0 w 9"/>
                <a:gd name="T1" fmla="*/ 0 h 9"/>
                <a:gd name="T2" fmla="*/ 0 w 9"/>
                <a:gd name="T3" fmla="*/ 3 h 9"/>
                <a:gd name="T4" fmla="*/ 2 w 9"/>
                <a:gd name="T5" fmla="*/ 5 h 9"/>
                <a:gd name="T6" fmla="*/ 4 w 9"/>
                <a:gd name="T7" fmla="*/ 7 h 9"/>
                <a:gd name="T8" fmla="*/ 5 w 9"/>
                <a:gd name="T9" fmla="*/ 9 h 9"/>
                <a:gd name="T10" fmla="*/ 9 w 9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9">
                  <a:moveTo>
                    <a:pt x="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4" y="7"/>
                  </a:lnTo>
                  <a:lnTo>
                    <a:pt x="5" y="9"/>
                  </a:lnTo>
                  <a:lnTo>
                    <a:pt x="9" y="7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29" name="Line 853"/>
            <p:cNvSpPr>
              <a:spLocks noChangeShapeType="1"/>
            </p:cNvSpPr>
            <p:nvPr userDrawn="1"/>
          </p:nvSpPr>
          <p:spPr bwMode="gray">
            <a:xfrm flipV="1">
              <a:off x="3141" y="1901"/>
              <a:ext cx="2" cy="74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30" name="Line 854"/>
            <p:cNvSpPr>
              <a:spLocks noChangeShapeType="1"/>
            </p:cNvSpPr>
            <p:nvPr userDrawn="1"/>
          </p:nvSpPr>
          <p:spPr bwMode="gray">
            <a:xfrm flipV="1">
              <a:off x="3146" y="1903"/>
              <a:ext cx="2" cy="77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31" name="Line 855"/>
            <p:cNvSpPr>
              <a:spLocks noChangeShapeType="1"/>
            </p:cNvSpPr>
            <p:nvPr userDrawn="1"/>
          </p:nvSpPr>
          <p:spPr bwMode="gray">
            <a:xfrm>
              <a:off x="3144" y="1903"/>
              <a:ext cx="1" cy="68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32" name="Freeform 856"/>
            <p:cNvSpPr>
              <a:spLocks/>
            </p:cNvSpPr>
            <p:nvPr userDrawn="1"/>
          </p:nvSpPr>
          <p:spPr bwMode="gray">
            <a:xfrm>
              <a:off x="3141" y="1971"/>
              <a:ext cx="5" cy="9"/>
            </a:xfrm>
            <a:custGeom>
              <a:avLst/>
              <a:gdLst>
                <a:gd name="T0" fmla="*/ 5 w 5"/>
                <a:gd name="T1" fmla="*/ 9 h 9"/>
                <a:gd name="T2" fmla="*/ 2 w 5"/>
                <a:gd name="T3" fmla="*/ 7 h 9"/>
                <a:gd name="T4" fmla="*/ 0 w 5"/>
                <a:gd name="T5" fmla="*/ 5 h 9"/>
                <a:gd name="T6" fmla="*/ 0 w 5"/>
                <a:gd name="T7" fmla="*/ 2 h 9"/>
                <a:gd name="T8" fmla="*/ 3 w 5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5" y="9"/>
                  </a:moveTo>
                  <a:lnTo>
                    <a:pt x="2" y="7"/>
                  </a:lnTo>
                  <a:lnTo>
                    <a:pt x="0" y="5"/>
                  </a:lnTo>
                  <a:lnTo>
                    <a:pt x="0" y="2"/>
                  </a:lnTo>
                  <a:lnTo>
                    <a:pt x="3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33" name="Freeform 857"/>
            <p:cNvSpPr>
              <a:spLocks/>
            </p:cNvSpPr>
            <p:nvPr userDrawn="1"/>
          </p:nvSpPr>
          <p:spPr bwMode="gray">
            <a:xfrm>
              <a:off x="3143" y="1985"/>
              <a:ext cx="12" cy="11"/>
            </a:xfrm>
            <a:custGeom>
              <a:avLst/>
              <a:gdLst>
                <a:gd name="T0" fmla="*/ 12 w 12"/>
                <a:gd name="T1" fmla="*/ 2 h 11"/>
                <a:gd name="T2" fmla="*/ 8 w 12"/>
                <a:gd name="T3" fmla="*/ 0 h 11"/>
                <a:gd name="T4" fmla="*/ 5 w 12"/>
                <a:gd name="T5" fmla="*/ 2 h 11"/>
                <a:gd name="T6" fmla="*/ 1 w 12"/>
                <a:gd name="T7" fmla="*/ 4 h 11"/>
                <a:gd name="T8" fmla="*/ 1 w 12"/>
                <a:gd name="T9" fmla="*/ 5 h 11"/>
                <a:gd name="T10" fmla="*/ 0 w 12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1">
                  <a:moveTo>
                    <a:pt x="12" y="2"/>
                  </a:moveTo>
                  <a:lnTo>
                    <a:pt x="8" y="0"/>
                  </a:lnTo>
                  <a:lnTo>
                    <a:pt x="5" y="2"/>
                  </a:lnTo>
                  <a:lnTo>
                    <a:pt x="1" y="4"/>
                  </a:lnTo>
                  <a:lnTo>
                    <a:pt x="1" y="5"/>
                  </a:lnTo>
                  <a:lnTo>
                    <a:pt x="0" y="11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34" name="Freeform 858"/>
            <p:cNvSpPr>
              <a:spLocks/>
            </p:cNvSpPr>
            <p:nvPr userDrawn="1"/>
          </p:nvSpPr>
          <p:spPr bwMode="gray">
            <a:xfrm>
              <a:off x="3132" y="1971"/>
              <a:ext cx="12" cy="9"/>
            </a:xfrm>
            <a:custGeom>
              <a:avLst/>
              <a:gdLst>
                <a:gd name="T0" fmla="*/ 12 w 12"/>
                <a:gd name="T1" fmla="*/ 0 h 9"/>
                <a:gd name="T2" fmla="*/ 11 w 12"/>
                <a:gd name="T3" fmla="*/ 4 h 9"/>
                <a:gd name="T4" fmla="*/ 11 w 12"/>
                <a:gd name="T5" fmla="*/ 7 h 9"/>
                <a:gd name="T6" fmla="*/ 7 w 12"/>
                <a:gd name="T7" fmla="*/ 9 h 9"/>
                <a:gd name="T8" fmla="*/ 4 w 12"/>
                <a:gd name="T9" fmla="*/ 9 h 9"/>
                <a:gd name="T10" fmla="*/ 0 w 12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9">
                  <a:moveTo>
                    <a:pt x="12" y="0"/>
                  </a:moveTo>
                  <a:lnTo>
                    <a:pt x="11" y="4"/>
                  </a:lnTo>
                  <a:lnTo>
                    <a:pt x="11" y="7"/>
                  </a:lnTo>
                  <a:lnTo>
                    <a:pt x="7" y="9"/>
                  </a:lnTo>
                  <a:lnTo>
                    <a:pt x="4" y="9"/>
                  </a:lnTo>
                  <a:lnTo>
                    <a:pt x="0" y="7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35" name="Freeform 859"/>
            <p:cNvSpPr>
              <a:spLocks/>
            </p:cNvSpPr>
            <p:nvPr userDrawn="1"/>
          </p:nvSpPr>
          <p:spPr bwMode="gray">
            <a:xfrm>
              <a:off x="3123" y="1978"/>
              <a:ext cx="9" cy="18"/>
            </a:xfrm>
            <a:custGeom>
              <a:avLst/>
              <a:gdLst>
                <a:gd name="T0" fmla="*/ 0 w 9"/>
                <a:gd name="T1" fmla="*/ 18 h 18"/>
                <a:gd name="T2" fmla="*/ 2 w 9"/>
                <a:gd name="T3" fmla="*/ 14 h 18"/>
                <a:gd name="T4" fmla="*/ 4 w 9"/>
                <a:gd name="T5" fmla="*/ 9 h 18"/>
                <a:gd name="T6" fmla="*/ 6 w 9"/>
                <a:gd name="T7" fmla="*/ 4 h 18"/>
                <a:gd name="T8" fmla="*/ 9 w 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8">
                  <a:moveTo>
                    <a:pt x="0" y="18"/>
                  </a:moveTo>
                  <a:lnTo>
                    <a:pt x="2" y="14"/>
                  </a:lnTo>
                  <a:lnTo>
                    <a:pt x="4" y="9"/>
                  </a:lnTo>
                  <a:lnTo>
                    <a:pt x="6" y="4"/>
                  </a:lnTo>
                  <a:lnTo>
                    <a:pt x="9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36" name="Freeform 860"/>
            <p:cNvSpPr>
              <a:spLocks/>
            </p:cNvSpPr>
            <p:nvPr userDrawn="1"/>
          </p:nvSpPr>
          <p:spPr bwMode="gray">
            <a:xfrm>
              <a:off x="3123" y="1996"/>
              <a:ext cx="20" cy="1"/>
            </a:xfrm>
            <a:custGeom>
              <a:avLst/>
              <a:gdLst>
                <a:gd name="T0" fmla="*/ 0 w 20"/>
                <a:gd name="T1" fmla="*/ 0 h 1"/>
                <a:gd name="T2" fmla="*/ 6 w 20"/>
                <a:gd name="T3" fmla="*/ 1 h 1"/>
                <a:gd name="T4" fmla="*/ 11 w 20"/>
                <a:gd name="T5" fmla="*/ 1 h 1"/>
                <a:gd name="T6" fmla="*/ 16 w 20"/>
                <a:gd name="T7" fmla="*/ 1 h 1"/>
                <a:gd name="T8" fmla="*/ 20 w 2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">
                  <a:moveTo>
                    <a:pt x="0" y="0"/>
                  </a:moveTo>
                  <a:lnTo>
                    <a:pt x="6" y="1"/>
                  </a:lnTo>
                  <a:lnTo>
                    <a:pt x="11" y="1"/>
                  </a:lnTo>
                  <a:lnTo>
                    <a:pt x="16" y="1"/>
                  </a:lnTo>
                  <a:lnTo>
                    <a:pt x="20" y="0"/>
                  </a:lnTo>
                </a:path>
              </a:pathLst>
            </a:custGeom>
            <a:noFill/>
            <a:ln w="3175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37" name="Line 861"/>
            <p:cNvSpPr>
              <a:spLocks noChangeShapeType="1"/>
            </p:cNvSpPr>
            <p:nvPr userDrawn="1"/>
          </p:nvSpPr>
          <p:spPr bwMode="gray">
            <a:xfrm>
              <a:off x="2837" y="1216"/>
              <a:ext cx="314" cy="103"/>
            </a:xfrm>
            <a:prstGeom prst="line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1438" name="Group 862"/>
          <p:cNvGrpSpPr>
            <a:grpSpLocks/>
          </p:cNvGrpSpPr>
          <p:nvPr/>
        </p:nvGrpSpPr>
        <p:grpSpPr bwMode="auto">
          <a:xfrm>
            <a:off x="5867400" y="3789363"/>
            <a:ext cx="2798763" cy="2786062"/>
            <a:chOff x="4059" y="2614"/>
            <a:chExt cx="1581" cy="1574"/>
          </a:xfrm>
        </p:grpSpPr>
        <p:sp>
          <p:nvSpPr>
            <p:cNvPr id="281439" name="Line 863"/>
            <p:cNvSpPr>
              <a:spLocks noChangeShapeType="1"/>
            </p:cNvSpPr>
            <p:nvPr userDrawn="1"/>
          </p:nvSpPr>
          <p:spPr bwMode="gray">
            <a:xfrm flipH="1">
              <a:off x="5040" y="3476"/>
              <a:ext cx="156" cy="9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40" name="Line 864"/>
            <p:cNvSpPr>
              <a:spLocks noChangeShapeType="1"/>
            </p:cNvSpPr>
            <p:nvPr userDrawn="1"/>
          </p:nvSpPr>
          <p:spPr bwMode="gray">
            <a:xfrm flipH="1" flipV="1">
              <a:off x="5049" y="3467"/>
              <a:ext cx="206" cy="7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41" name="Line 865"/>
            <p:cNvSpPr>
              <a:spLocks noChangeShapeType="1"/>
            </p:cNvSpPr>
            <p:nvPr userDrawn="1"/>
          </p:nvSpPr>
          <p:spPr bwMode="gray">
            <a:xfrm flipV="1">
              <a:off x="5029" y="3586"/>
              <a:ext cx="2" cy="23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42" name="Line 866"/>
            <p:cNvSpPr>
              <a:spLocks noChangeShapeType="1"/>
            </p:cNvSpPr>
            <p:nvPr userDrawn="1"/>
          </p:nvSpPr>
          <p:spPr bwMode="gray">
            <a:xfrm flipV="1">
              <a:off x="5397" y="3462"/>
              <a:ext cx="7" cy="25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43" name="Line 867"/>
            <p:cNvSpPr>
              <a:spLocks noChangeShapeType="1"/>
            </p:cNvSpPr>
            <p:nvPr userDrawn="1"/>
          </p:nvSpPr>
          <p:spPr bwMode="gray">
            <a:xfrm flipH="1">
              <a:off x="5404" y="3217"/>
              <a:ext cx="7" cy="24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44" name="Line 868"/>
            <p:cNvSpPr>
              <a:spLocks noChangeShapeType="1"/>
            </p:cNvSpPr>
            <p:nvPr userDrawn="1"/>
          </p:nvSpPr>
          <p:spPr bwMode="gray">
            <a:xfrm flipV="1">
              <a:off x="4938" y="2878"/>
              <a:ext cx="2" cy="23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45" name="Freeform 869"/>
            <p:cNvSpPr>
              <a:spLocks/>
            </p:cNvSpPr>
            <p:nvPr userDrawn="1"/>
          </p:nvSpPr>
          <p:spPr bwMode="gray">
            <a:xfrm>
              <a:off x="5031" y="3567"/>
              <a:ext cx="9" cy="19"/>
            </a:xfrm>
            <a:custGeom>
              <a:avLst/>
              <a:gdLst>
                <a:gd name="T0" fmla="*/ 9 w 9"/>
                <a:gd name="T1" fmla="*/ 0 h 19"/>
                <a:gd name="T2" fmla="*/ 5 w 9"/>
                <a:gd name="T3" fmla="*/ 4 h 19"/>
                <a:gd name="T4" fmla="*/ 4 w 9"/>
                <a:gd name="T5" fmla="*/ 9 h 19"/>
                <a:gd name="T6" fmla="*/ 2 w 9"/>
                <a:gd name="T7" fmla="*/ 12 h 19"/>
                <a:gd name="T8" fmla="*/ 0 w 9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0"/>
                  </a:moveTo>
                  <a:lnTo>
                    <a:pt x="5" y="4"/>
                  </a:lnTo>
                  <a:lnTo>
                    <a:pt x="4" y="9"/>
                  </a:lnTo>
                  <a:lnTo>
                    <a:pt x="2" y="12"/>
                  </a:lnTo>
                  <a:lnTo>
                    <a:pt x="0" y="19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46" name="Line 870"/>
            <p:cNvSpPr>
              <a:spLocks noChangeShapeType="1"/>
            </p:cNvSpPr>
            <p:nvPr userDrawn="1"/>
          </p:nvSpPr>
          <p:spPr bwMode="gray">
            <a:xfrm>
              <a:off x="4931" y="3539"/>
              <a:ext cx="209" cy="7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47" name="Line 871"/>
            <p:cNvSpPr>
              <a:spLocks noChangeShapeType="1"/>
            </p:cNvSpPr>
            <p:nvPr userDrawn="1"/>
          </p:nvSpPr>
          <p:spPr bwMode="gray">
            <a:xfrm>
              <a:off x="4937" y="3532"/>
              <a:ext cx="208" cy="7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48" name="Line 872"/>
            <p:cNvSpPr>
              <a:spLocks noChangeShapeType="1"/>
            </p:cNvSpPr>
            <p:nvPr userDrawn="1"/>
          </p:nvSpPr>
          <p:spPr bwMode="gray">
            <a:xfrm flipH="1" flipV="1">
              <a:off x="4928" y="3550"/>
              <a:ext cx="208" cy="7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49" name="Line 873"/>
            <p:cNvSpPr>
              <a:spLocks noChangeShapeType="1"/>
            </p:cNvSpPr>
            <p:nvPr userDrawn="1"/>
          </p:nvSpPr>
          <p:spPr bwMode="gray">
            <a:xfrm>
              <a:off x="4905" y="3786"/>
              <a:ext cx="186" cy="6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50" name="Line 874"/>
            <p:cNvSpPr>
              <a:spLocks noChangeShapeType="1"/>
            </p:cNvSpPr>
            <p:nvPr userDrawn="1"/>
          </p:nvSpPr>
          <p:spPr bwMode="gray">
            <a:xfrm flipH="1" flipV="1">
              <a:off x="4179" y="3352"/>
              <a:ext cx="116" cy="4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51" name="Line 875"/>
            <p:cNvSpPr>
              <a:spLocks noChangeShapeType="1"/>
            </p:cNvSpPr>
            <p:nvPr userDrawn="1"/>
          </p:nvSpPr>
          <p:spPr bwMode="gray">
            <a:xfrm flipV="1">
              <a:off x="4232" y="3411"/>
              <a:ext cx="63" cy="3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52" name="Line 876"/>
            <p:cNvSpPr>
              <a:spLocks noChangeShapeType="1"/>
            </p:cNvSpPr>
            <p:nvPr userDrawn="1"/>
          </p:nvSpPr>
          <p:spPr bwMode="gray">
            <a:xfrm flipH="1" flipV="1">
              <a:off x="4613" y="3508"/>
              <a:ext cx="203" cy="7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53" name="Line 877"/>
            <p:cNvSpPr>
              <a:spLocks noChangeShapeType="1"/>
            </p:cNvSpPr>
            <p:nvPr userDrawn="1"/>
          </p:nvSpPr>
          <p:spPr bwMode="gray">
            <a:xfrm flipV="1">
              <a:off x="4590" y="3483"/>
              <a:ext cx="163" cy="9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54" name="Line 878"/>
            <p:cNvSpPr>
              <a:spLocks noChangeShapeType="1"/>
            </p:cNvSpPr>
            <p:nvPr userDrawn="1"/>
          </p:nvSpPr>
          <p:spPr bwMode="gray">
            <a:xfrm flipV="1">
              <a:off x="4828" y="3597"/>
              <a:ext cx="1" cy="23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55" name="Line 879"/>
            <p:cNvSpPr>
              <a:spLocks noChangeShapeType="1"/>
            </p:cNvSpPr>
            <p:nvPr userDrawn="1"/>
          </p:nvSpPr>
          <p:spPr bwMode="gray">
            <a:xfrm flipV="1">
              <a:off x="4746" y="3665"/>
              <a:ext cx="161" cy="9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56" name="Line 880"/>
            <p:cNvSpPr>
              <a:spLocks noChangeShapeType="1"/>
            </p:cNvSpPr>
            <p:nvPr userDrawn="1"/>
          </p:nvSpPr>
          <p:spPr bwMode="gray">
            <a:xfrm>
              <a:off x="4681" y="3450"/>
              <a:ext cx="11" cy="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57" name="Line 881"/>
            <p:cNvSpPr>
              <a:spLocks noChangeShapeType="1"/>
            </p:cNvSpPr>
            <p:nvPr userDrawn="1"/>
          </p:nvSpPr>
          <p:spPr bwMode="gray">
            <a:xfrm flipV="1">
              <a:off x="4692" y="3453"/>
              <a:ext cx="1" cy="1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58" name="Line 882"/>
            <p:cNvSpPr>
              <a:spLocks noChangeShapeType="1"/>
            </p:cNvSpPr>
            <p:nvPr userDrawn="1"/>
          </p:nvSpPr>
          <p:spPr bwMode="gray">
            <a:xfrm flipH="1" flipV="1">
              <a:off x="4400" y="3513"/>
              <a:ext cx="3" cy="25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59" name="Line 883"/>
            <p:cNvSpPr>
              <a:spLocks noChangeShapeType="1"/>
            </p:cNvSpPr>
            <p:nvPr userDrawn="1"/>
          </p:nvSpPr>
          <p:spPr bwMode="gray">
            <a:xfrm>
              <a:off x="4090" y="3527"/>
              <a:ext cx="637" cy="23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60" name="Line 884"/>
            <p:cNvSpPr>
              <a:spLocks noChangeShapeType="1"/>
            </p:cNvSpPr>
            <p:nvPr userDrawn="1"/>
          </p:nvSpPr>
          <p:spPr bwMode="gray">
            <a:xfrm flipV="1">
              <a:off x="4512" y="3553"/>
              <a:ext cx="1" cy="1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61" name="Line 885"/>
            <p:cNvSpPr>
              <a:spLocks noChangeShapeType="1"/>
            </p:cNvSpPr>
            <p:nvPr userDrawn="1"/>
          </p:nvSpPr>
          <p:spPr bwMode="gray">
            <a:xfrm flipH="1" flipV="1">
              <a:off x="4499" y="3550"/>
              <a:ext cx="13" cy="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62" name="Line 886"/>
            <p:cNvSpPr>
              <a:spLocks noChangeShapeType="1"/>
            </p:cNvSpPr>
            <p:nvPr userDrawn="1"/>
          </p:nvSpPr>
          <p:spPr bwMode="gray">
            <a:xfrm flipH="1" flipV="1">
              <a:off x="4302" y="3478"/>
              <a:ext cx="197" cy="7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63" name="Line 887"/>
            <p:cNvSpPr>
              <a:spLocks noChangeShapeType="1"/>
            </p:cNvSpPr>
            <p:nvPr userDrawn="1"/>
          </p:nvSpPr>
          <p:spPr bwMode="gray">
            <a:xfrm flipH="1" flipV="1">
              <a:off x="4291" y="3474"/>
              <a:ext cx="11" cy="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64" name="Line 888"/>
            <p:cNvSpPr>
              <a:spLocks noChangeShapeType="1"/>
            </p:cNvSpPr>
            <p:nvPr userDrawn="1"/>
          </p:nvSpPr>
          <p:spPr bwMode="gray">
            <a:xfrm flipV="1">
              <a:off x="4291" y="3474"/>
              <a:ext cx="1" cy="1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65" name="Line 889"/>
            <p:cNvSpPr>
              <a:spLocks noChangeShapeType="1"/>
            </p:cNvSpPr>
            <p:nvPr userDrawn="1"/>
          </p:nvSpPr>
          <p:spPr bwMode="gray">
            <a:xfrm>
              <a:off x="4295" y="3714"/>
              <a:ext cx="1" cy="1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66" name="Line 890"/>
            <p:cNvSpPr>
              <a:spLocks noChangeShapeType="1"/>
            </p:cNvSpPr>
            <p:nvPr userDrawn="1"/>
          </p:nvSpPr>
          <p:spPr bwMode="gray">
            <a:xfrm>
              <a:off x="4295" y="3728"/>
              <a:ext cx="12" cy="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67" name="Line 891"/>
            <p:cNvSpPr>
              <a:spLocks noChangeShapeType="1"/>
            </p:cNvSpPr>
            <p:nvPr userDrawn="1"/>
          </p:nvSpPr>
          <p:spPr bwMode="gray">
            <a:xfrm>
              <a:off x="4307" y="3732"/>
              <a:ext cx="196" cy="7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68" name="Line 892"/>
            <p:cNvSpPr>
              <a:spLocks noChangeShapeType="1"/>
            </p:cNvSpPr>
            <p:nvPr userDrawn="1"/>
          </p:nvSpPr>
          <p:spPr bwMode="gray">
            <a:xfrm>
              <a:off x="4503" y="3805"/>
              <a:ext cx="10" cy="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69" name="Line 893"/>
            <p:cNvSpPr>
              <a:spLocks noChangeShapeType="1"/>
            </p:cNvSpPr>
            <p:nvPr userDrawn="1"/>
          </p:nvSpPr>
          <p:spPr bwMode="gray">
            <a:xfrm>
              <a:off x="4513" y="3796"/>
              <a:ext cx="1" cy="1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70" name="Line 894"/>
            <p:cNvSpPr>
              <a:spLocks noChangeShapeType="1"/>
            </p:cNvSpPr>
            <p:nvPr userDrawn="1"/>
          </p:nvSpPr>
          <p:spPr bwMode="gray">
            <a:xfrm flipH="1" flipV="1">
              <a:off x="4604" y="3836"/>
              <a:ext cx="2" cy="158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71" name="Line 895"/>
            <p:cNvSpPr>
              <a:spLocks noChangeShapeType="1"/>
            </p:cNvSpPr>
            <p:nvPr userDrawn="1"/>
          </p:nvSpPr>
          <p:spPr bwMode="gray">
            <a:xfrm flipV="1">
              <a:off x="4524" y="3836"/>
              <a:ext cx="79" cy="48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72" name="Line 896"/>
            <p:cNvSpPr>
              <a:spLocks noChangeShapeType="1"/>
            </p:cNvSpPr>
            <p:nvPr userDrawn="1"/>
          </p:nvSpPr>
          <p:spPr bwMode="gray">
            <a:xfrm flipH="1" flipV="1">
              <a:off x="4601" y="3256"/>
              <a:ext cx="2" cy="23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73" name="Line 897"/>
            <p:cNvSpPr>
              <a:spLocks noChangeShapeType="1"/>
            </p:cNvSpPr>
            <p:nvPr userDrawn="1"/>
          </p:nvSpPr>
          <p:spPr bwMode="gray">
            <a:xfrm flipV="1">
              <a:off x="4520" y="3378"/>
              <a:ext cx="163" cy="89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74" name="Line 898"/>
            <p:cNvSpPr>
              <a:spLocks noChangeShapeType="1"/>
            </p:cNvSpPr>
            <p:nvPr userDrawn="1"/>
          </p:nvSpPr>
          <p:spPr bwMode="gray">
            <a:xfrm>
              <a:off x="4389" y="3172"/>
              <a:ext cx="200" cy="68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75" name="Line 899"/>
            <p:cNvSpPr>
              <a:spLocks noChangeShapeType="1"/>
            </p:cNvSpPr>
            <p:nvPr userDrawn="1"/>
          </p:nvSpPr>
          <p:spPr bwMode="gray">
            <a:xfrm flipH="1">
              <a:off x="4405" y="3163"/>
              <a:ext cx="166" cy="8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76" name="Line 900"/>
            <p:cNvSpPr>
              <a:spLocks noChangeShapeType="1"/>
            </p:cNvSpPr>
            <p:nvPr userDrawn="1"/>
          </p:nvSpPr>
          <p:spPr bwMode="gray">
            <a:xfrm>
              <a:off x="4307" y="3808"/>
              <a:ext cx="196" cy="7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77" name="Line 901"/>
            <p:cNvSpPr>
              <a:spLocks noChangeShapeType="1"/>
            </p:cNvSpPr>
            <p:nvPr userDrawn="1"/>
          </p:nvSpPr>
          <p:spPr bwMode="gray">
            <a:xfrm>
              <a:off x="4403" y="3768"/>
              <a:ext cx="4" cy="23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78" name="Line 902"/>
            <p:cNvSpPr>
              <a:spLocks noChangeShapeType="1"/>
            </p:cNvSpPr>
            <p:nvPr userDrawn="1"/>
          </p:nvSpPr>
          <p:spPr bwMode="gray">
            <a:xfrm>
              <a:off x="4300" y="3398"/>
              <a:ext cx="199" cy="7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79" name="Line 903"/>
            <p:cNvSpPr>
              <a:spLocks noChangeShapeType="1"/>
            </p:cNvSpPr>
            <p:nvPr userDrawn="1"/>
          </p:nvSpPr>
          <p:spPr bwMode="gray">
            <a:xfrm>
              <a:off x="4396" y="3266"/>
              <a:ext cx="4" cy="24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80" name="Line 904"/>
            <p:cNvSpPr>
              <a:spLocks noChangeShapeType="1"/>
            </p:cNvSpPr>
            <p:nvPr userDrawn="1"/>
          </p:nvSpPr>
          <p:spPr bwMode="gray">
            <a:xfrm flipV="1">
              <a:off x="5386" y="3111"/>
              <a:ext cx="32" cy="1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81" name="Line 905"/>
            <p:cNvSpPr>
              <a:spLocks noChangeShapeType="1"/>
            </p:cNvSpPr>
            <p:nvPr userDrawn="1"/>
          </p:nvSpPr>
          <p:spPr bwMode="gray">
            <a:xfrm flipV="1">
              <a:off x="5496" y="3212"/>
              <a:ext cx="2" cy="6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82" name="Line 906"/>
            <p:cNvSpPr>
              <a:spLocks noChangeShapeType="1"/>
            </p:cNvSpPr>
            <p:nvPr userDrawn="1"/>
          </p:nvSpPr>
          <p:spPr bwMode="gray">
            <a:xfrm flipV="1">
              <a:off x="5547" y="3280"/>
              <a:ext cx="18" cy="1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83" name="Line 907"/>
            <p:cNvSpPr>
              <a:spLocks noChangeShapeType="1"/>
            </p:cNvSpPr>
            <p:nvPr userDrawn="1"/>
          </p:nvSpPr>
          <p:spPr bwMode="gray">
            <a:xfrm>
              <a:off x="5346" y="3083"/>
              <a:ext cx="10" cy="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84" name="Line 908"/>
            <p:cNvSpPr>
              <a:spLocks noChangeShapeType="1"/>
            </p:cNvSpPr>
            <p:nvPr userDrawn="1"/>
          </p:nvSpPr>
          <p:spPr bwMode="gray">
            <a:xfrm flipV="1">
              <a:off x="5356" y="3086"/>
              <a:ext cx="1" cy="1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85" name="Line 909"/>
            <p:cNvSpPr>
              <a:spLocks noChangeShapeType="1"/>
            </p:cNvSpPr>
            <p:nvPr userDrawn="1"/>
          </p:nvSpPr>
          <p:spPr bwMode="gray">
            <a:xfrm flipV="1">
              <a:off x="5087" y="3168"/>
              <a:ext cx="4" cy="21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86" name="Line 910"/>
            <p:cNvSpPr>
              <a:spLocks noChangeShapeType="1"/>
            </p:cNvSpPr>
            <p:nvPr userDrawn="1"/>
          </p:nvSpPr>
          <p:spPr bwMode="gray">
            <a:xfrm>
              <a:off x="4982" y="3333"/>
              <a:ext cx="1" cy="1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87" name="Line 911"/>
            <p:cNvSpPr>
              <a:spLocks noChangeShapeType="1"/>
            </p:cNvSpPr>
            <p:nvPr userDrawn="1"/>
          </p:nvSpPr>
          <p:spPr bwMode="gray">
            <a:xfrm>
              <a:off x="4982" y="3345"/>
              <a:ext cx="11" cy="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88" name="Line 912"/>
            <p:cNvSpPr>
              <a:spLocks noChangeShapeType="1"/>
            </p:cNvSpPr>
            <p:nvPr userDrawn="1"/>
          </p:nvSpPr>
          <p:spPr bwMode="gray">
            <a:xfrm flipV="1">
              <a:off x="5279" y="2896"/>
              <a:ext cx="4" cy="199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89" name="Line 913"/>
            <p:cNvSpPr>
              <a:spLocks noChangeShapeType="1"/>
            </p:cNvSpPr>
            <p:nvPr userDrawn="1"/>
          </p:nvSpPr>
          <p:spPr bwMode="gray">
            <a:xfrm flipV="1">
              <a:off x="5257" y="3014"/>
              <a:ext cx="94" cy="5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90" name="Line 914"/>
            <p:cNvSpPr>
              <a:spLocks noChangeShapeType="1"/>
            </p:cNvSpPr>
            <p:nvPr userDrawn="1"/>
          </p:nvSpPr>
          <p:spPr bwMode="gray">
            <a:xfrm flipH="1">
              <a:off x="5232" y="2812"/>
              <a:ext cx="14" cy="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91" name="Line 915"/>
            <p:cNvSpPr>
              <a:spLocks noChangeShapeType="1"/>
            </p:cNvSpPr>
            <p:nvPr userDrawn="1"/>
          </p:nvSpPr>
          <p:spPr bwMode="gray">
            <a:xfrm>
              <a:off x="4991" y="3422"/>
              <a:ext cx="82" cy="28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92" name="Line 916"/>
            <p:cNvSpPr>
              <a:spLocks noChangeShapeType="1"/>
            </p:cNvSpPr>
            <p:nvPr userDrawn="1"/>
          </p:nvSpPr>
          <p:spPr bwMode="gray">
            <a:xfrm flipH="1" flipV="1">
              <a:off x="4993" y="3349"/>
              <a:ext cx="105" cy="3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93" name="Line 917"/>
            <p:cNvSpPr>
              <a:spLocks noChangeShapeType="1"/>
            </p:cNvSpPr>
            <p:nvPr userDrawn="1"/>
          </p:nvSpPr>
          <p:spPr bwMode="gray">
            <a:xfrm flipH="1">
              <a:off x="5482" y="3286"/>
              <a:ext cx="42" cy="2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94" name="Line 918"/>
            <p:cNvSpPr>
              <a:spLocks noChangeShapeType="1"/>
            </p:cNvSpPr>
            <p:nvPr userDrawn="1"/>
          </p:nvSpPr>
          <p:spPr bwMode="gray">
            <a:xfrm flipH="1" flipV="1">
              <a:off x="5481" y="3364"/>
              <a:ext cx="43" cy="1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95" name="Line 919"/>
            <p:cNvSpPr>
              <a:spLocks noChangeShapeType="1"/>
            </p:cNvSpPr>
            <p:nvPr userDrawn="1"/>
          </p:nvSpPr>
          <p:spPr bwMode="gray">
            <a:xfrm flipV="1">
              <a:off x="5091" y="3432"/>
              <a:ext cx="1" cy="1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96" name="Line 920"/>
            <p:cNvSpPr>
              <a:spLocks noChangeShapeType="1"/>
            </p:cNvSpPr>
            <p:nvPr userDrawn="1"/>
          </p:nvSpPr>
          <p:spPr bwMode="gray">
            <a:xfrm flipV="1">
              <a:off x="5091" y="3429"/>
              <a:ext cx="8" cy="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97" name="Line 921"/>
            <p:cNvSpPr>
              <a:spLocks noChangeShapeType="1"/>
            </p:cNvSpPr>
            <p:nvPr userDrawn="1"/>
          </p:nvSpPr>
          <p:spPr bwMode="gray">
            <a:xfrm>
              <a:off x="4928" y="3665"/>
              <a:ext cx="206" cy="7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98" name="Line 922"/>
            <p:cNvSpPr>
              <a:spLocks noChangeShapeType="1"/>
            </p:cNvSpPr>
            <p:nvPr userDrawn="1"/>
          </p:nvSpPr>
          <p:spPr bwMode="gray">
            <a:xfrm flipV="1">
              <a:off x="5155" y="3446"/>
              <a:ext cx="478" cy="29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499" name="Line 923"/>
            <p:cNvSpPr>
              <a:spLocks noChangeShapeType="1"/>
            </p:cNvSpPr>
            <p:nvPr userDrawn="1"/>
          </p:nvSpPr>
          <p:spPr bwMode="gray">
            <a:xfrm flipV="1">
              <a:off x="5486" y="3413"/>
              <a:ext cx="1" cy="1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00" name="Line 924"/>
            <p:cNvSpPr>
              <a:spLocks noChangeShapeType="1"/>
            </p:cNvSpPr>
            <p:nvPr userDrawn="1"/>
          </p:nvSpPr>
          <p:spPr bwMode="gray">
            <a:xfrm flipH="1">
              <a:off x="5477" y="3413"/>
              <a:ext cx="9" cy="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01" name="Line 925"/>
            <p:cNvSpPr>
              <a:spLocks noChangeShapeType="1"/>
            </p:cNvSpPr>
            <p:nvPr userDrawn="1"/>
          </p:nvSpPr>
          <p:spPr bwMode="gray">
            <a:xfrm flipH="1">
              <a:off x="5328" y="3418"/>
              <a:ext cx="149" cy="88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02" name="Line 926"/>
            <p:cNvSpPr>
              <a:spLocks noChangeShapeType="1"/>
            </p:cNvSpPr>
            <p:nvPr userDrawn="1"/>
          </p:nvSpPr>
          <p:spPr bwMode="gray">
            <a:xfrm flipH="1">
              <a:off x="5320" y="3506"/>
              <a:ext cx="8" cy="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03" name="Line 927"/>
            <p:cNvSpPr>
              <a:spLocks noChangeShapeType="1"/>
            </p:cNvSpPr>
            <p:nvPr userDrawn="1"/>
          </p:nvSpPr>
          <p:spPr bwMode="gray">
            <a:xfrm flipV="1">
              <a:off x="5320" y="3511"/>
              <a:ext cx="1" cy="1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04" name="Line 928"/>
            <p:cNvSpPr>
              <a:spLocks noChangeShapeType="1"/>
            </p:cNvSpPr>
            <p:nvPr userDrawn="1"/>
          </p:nvSpPr>
          <p:spPr bwMode="gray">
            <a:xfrm>
              <a:off x="5314" y="3754"/>
              <a:ext cx="1" cy="1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05" name="Line 929"/>
            <p:cNvSpPr>
              <a:spLocks noChangeShapeType="1"/>
            </p:cNvSpPr>
            <p:nvPr userDrawn="1"/>
          </p:nvSpPr>
          <p:spPr bwMode="gray">
            <a:xfrm flipV="1">
              <a:off x="5314" y="3761"/>
              <a:ext cx="7" cy="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06" name="Line 930"/>
            <p:cNvSpPr>
              <a:spLocks noChangeShapeType="1"/>
            </p:cNvSpPr>
            <p:nvPr userDrawn="1"/>
          </p:nvSpPr>
          <p:spPr bwMode="gray">
            <a:xfrm flipV="1">
              <a:off x="5321" y="3669"/>
              <a:ext cx="149" cy="9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07" name="Line 931"/>
            <p:cNvSpPr>
              <a:spLocks noChangeShapeType="1"/>
            </p:cNvSpPr>
            <p:nvPr userDrawn="1"/>
          </p:nvSpPr>
          <p:spPr bwMode="gray">
            <a:xfrm flipV="1">
              <a:off x="5470" y="3665"/>
              <a:ext cx="9" cy="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08" name="Line 932"/>
            <p:cNvSpPr>
              <a:spLocks noChangeShapeType="1"/>
            </p:cNvSpPr>
            <p:nvPr userDrawn="1"/>
          </p:nvSpPr>
          <p:spPr bwMode="gray">
            <a:xfrm>
              <a:off x="5479" y="3651"/>
              <a:ext cx="1" cy="1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09" name="Line 933"/>
            <p:cNvSpPr>
              <a:spLocks noChangeShapeType="1"/>
            </p:cNvSpPr>
            <p:nvPr userDrawn="1"/>
          </p:nvSpPr>
          <p:spPr bwMode="gray">
            <a:xfrm flipH="1" flipV="1">
              <a:off x="5227" y="3814"/>
              <a:ext cx="73" cy="2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10" name="Line 934"/>
            <p:cNvSpPr>
              <a:spLocks noChangeShapeType="1"/>
            </p:cNvSpPr>
            <p:nvPr userDrawn="1"/>
          </p:nvSpPr>
          <p:spPr bwMode="gray">
            <a:xfrm flipV="1">
              <a:off x="5204" y="3226"/>
              <a:ext cx="6" cy="23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11" name="Line 935"/>
            <p:cNvSpPr>
              <a:spLocks noChangeShapeType="1"/>
            </p:cNvSpPr>
            <p:nvPr userDrawn="1"/>
          </p:nvSpPr>
          <p:spPr bwMode="gray">
            <a:xfrm flipH="1" flipV="1">
              <a:off x="5103" y="3357"/>
              <a:ext cx="208" cy="70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12" name="Line 936"/>
            <p:cNvSpPr>
              <a:spLocks noChangeShapeType="1"/>
            </p:cNvSpPr>
            <p:nvPr userDrawn="1"/>
          </p:nvSpPr>
          <p:spPr bwMode="gray">
            <a:xfrm flipV="1">
              <a:off x="5218" y="3125"/>
              <a:ext cx="151" cy="8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13" name="Line 937"/>
            <p:cNvSpPr>
              <a:spLocks noChangeShapeType="1"/>
            </p:cNvSpPr>
            <p:nvPr userDrawn="1"/>
          </p:nvSpPr>
          <p:spPr bwMode="gray">
            <a:xfrm>
              <a:off x="5190" y="3133"/>
              <a:ext cx="208" cy="6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14" name="Line 938"/>
            <p:cNvSpPr>
              <a:spLocks noChangeShapeType="1"/>
            </p:cNvSpPr>
            <p:nvPr userDrawn="1"/>
          </p:nvSpPr>
          <p:spPr bwMode="gray">
            <a:xfrm flipV="1">
              <a:off x="5320" y="3747"/>
              <a:ext cx="148" cy="9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15" name="Line 939"/>
            <p:cNvSpPr>
              <a:spLocks noChangeShapeType="1"/>
            </p:cNvSpPr>
            <p:nvPr userDrawn="1"/>
          </p:nvSpPr>
          <p:spPr bwMode="gray">
            <a:xfrm flipH="1">
              <a:off x="5390" y="3714"/>
              <a:ext cx="7" cy="23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16" name="Line 940"/>
            <p:cNvSpPr>
              <a:spLocks noChangeShapeType="1"/>
            </p:cNvSpPr>
            <p:nvPr userDrawn="1"/>
          </p:nvSpPr>
          <p:spPr bwMode="gray">
            <a:xfrm flipV="1">
              <a:off x="5330" y="3338"/>
              <a:ext cx="151" cy="8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17" name="Line 941"/>
            <p:cNvSpPr>
              <a:spLocks noChangeShapeType="1"/>
            </p:cNvSpPr>
            <p:nvPr userDrawn="1"/>
          </p:nvSpPr>
          <p:spPr bwMode="gray">
            <a:xfrm flipH="1" flipV="1">
              <a:off x="4328" y="2939"/>
              <a:ext cx="5" cy="22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18" name="Line 942"/>
            <p:cNvSpPr>
              <a:spLocks noChangeShapeType="1"/>
            </p:cNvSpPr>
            <p:nvPr userDrawn="1"/>
          </p:nvSpPr>
          <p:spPr bwMode="gray">
            <a:xfrm flipH="1" flipV="1">
              <a:off x="4239" y="3067"/>
              <a:ext cx="187" cy="6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19" name="Line 943"/>
            <p:cNvSpPr>
              <a:spLocks noChangeShapeType="1"/>
            </p:cNvSpPr>
            <p:nvPr userDrawn="1"/>
          </p:nvSpPr>
          <p:spPr bwMode="gray">
            <a:xfrm flipV="1">
              <a:off x="4230" y="3140"/>
              <a:ext cx="1" cy="1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20" name="Line 944"/>
            <p:cNvSpPr>
              <a:spLocks noChangeShapeType="1"/>
            </p:cNvSpPr>
            <p:nvPr userDrawn="1"/>
          </p:nvSpPr>
          <p:spPr bwMode="gray">
            <a:xfrm flipH="1">
              <a:off x="4230" y="3135"/>
              <a:ext cx="9" cy="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21" name="Line 945"/>
            <p:cNvSpPr>
              <a:spLocks noChangeShapeType="1"/>
            </p:cNvSpPr>
            <p:nvPr userDrawn="1"/>
          </p:nvSpPr>
          <p:spPr bwMode="gray">
            <a:xfrm flipV="1">
              <a:off x="4337" y="2873"/>
              <a:ext cx="101" cy="49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22" name="Line 946"/>
            <p:cNvSpPr>
              <a:spLocks noChangeShapeType="1"/>
            </p:cNvSpPr>
            <p:nvPr userDrawn="1"/>
          </p:nvSpPr>
          <p:spPr bwMode="gray">
            <a:xfrm>
              <a:off x="4323" y="2854"/>
              <a:ext cx="115" cy="38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23" name="Line 947"/>
            <p:cNvSpPr>
              <a:spLocks noChangeShapeType="1"/>
            </p:cNvSpPr>
            <p:nvPr userDrawn="1"/>
          </p:nvSpPr>
          <p:spPr bwMode="gray">
            <a:xfrm>
              <a:off x="4874" y="3975"/>
              <a:ext cx="196" cy="7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24" name="Line 948"/>
            <p:cNvSpPr>
              <a:spLocks noChangeShapeType="1"/>
            </p:cNvSpPr>
            <p:nvPr userDrawn="1"/>
          </p:nvSpPr>
          <p:spPr bwMode="gray">
            <a:xfrm flipV="1">
              <a:off x="4930" y="3887"/>
              <a:ext cx="1" cy="21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25" name="Line 949"/>
            <p:cNvSpPr>
              <a:spLocks noChangeShapeType="1"/>
            </p:cNvSpPr>
            <p:nvPr userDrawn="1"/>
          </p:nvSpPr>
          <p:spPr bwMode="gray">
            <a:xfrm>
              <a:off x="4853" y="3847"/>
              <a:ext cx="12" cy="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26" name="Line 950"/>
            <p:cNvSpPr>
              <a:spLocks noChangeShapeType="1"/>
            </p:cNvSpPr>
            <p:nvPr userDrawn="1"/>
          </p:nvSpPr>
          <p:spPr bwMode="gray">
            <a:xfrm flipH="1">
              <a:off x="4865" y="3845"/>
              <a:ext cx="7" cy="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27" name="Line 951"/>
            <p:cNvSpPr>
              <a:spLocks noChangeShapeType="1"/>
            </p:cNvSpPr>
            <p:nvPr userDrawn="1"/>
          </p:nvSpPr>
          <p:spPr bwMode="gray">
            <a:xfrm flipV="1">
              <a:off x="5091" y="3973"/>
              <a:ext cx="119" cy="7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28" name="Line 952"/>
            <p:cNvSpPr>
              <a:spLocks noChangeShapeType="1"/>
            </p:cNvSpPr>
            <p:nvPr userDrawn="1"/>
          </p:nvSpPr>
          <p:spPr bwMode="gray">
            <a:xfrm flipH="1">
              <a:off x="5162" y="3955"/>
              <a:ext cx="2" cy="15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29" name="Line 953"/>
            <p:cNvSpPr>
              <a:spLocks noChangeShapeType="1"/>
            </p:cNvSpPr>
            <p:nvPr userDrawn="1"/>
          </p:nvSpPr>
          <p:spPr bwMode="gray">
            <a:xfrm flipH="1">
              <a:off x="4863" y="4085"/>
              <a:ext cx="9" cy="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30" name="Line 954"/>
            <p:cNvSpPr>
              <a:spLocks noChangeShapeType="1"/>
            </p:cNvSpPr>
            <p:nvPr userDrawn="1"/>
          </p:nvSpPr>
          <p:spPr bwMode="gray">
            <a:xfrm flipH="1" flipV="1">
              <a:off x="4853" y="4085"/>
              <a:ext cx="10" cy="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31" name="Line 955"/>
            <p:cNvSpPr>
              <a:spLocks noChangeShapeType="1"/>
            </p:cNvSpPr>
            <p:nvPr userDrawn="1"/>
          </p:nvSpPr>
          <p:spPr bwMode="gray">
            <a:xfrm flipH="1">
              <a:off x="4702" y="3976"/>
              <a:ext cx="152" cy="9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32" name="Line 956"/>
            <p:cNvSpPr>
              <a:spLocks noChangeShapeType="1"/>
            </p:cNvSpPr>
            <p:nvPr userDrawn="1"/>
          </p:nvSpPr>
          <p:spPr bwMode="gray">
            <a:xfrm flipV="1">
              <a:off x="4811" y="3894"/>
              <a:ext cx="1" cy="21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33" name="Line 957"/>
            <p:cNvSpPr>
              <a:spLocks noChangeShapeType="1"/>
            </p:cNvSpPr>
            <p:nvPr userDrawn="1"/>
          </p:nvSpPr>
          <p:spPr bwMode="gray">
            <a:xfrm>
              <a:off x="4564" y="4025"/>
              <a:ext cx="119" cy="4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34" name="Line 958"/>
            <p:cNvSpPr>
              <a:spLocks noChangeShapeType="1"/>
            </p:cNvSpPr>
            <p:nvPr userDrawn="1"/>
          </p:nvSpPr>
          <p:spPr bwMode="gray">
            <a:xfrm>
              <a:off x="4585" y="4011"/>
              <a:ext cx="2" cy="130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35" name="Line 959"/>
            <p:cNvSpPr>
              <a:spLocks noChangeShapeType="1"/>
            </p:cNvSpPr>
            <p:nvPr userDrawn="1"/>
          </p:nvSpPr>
          <p:spPr bwMode="gray">
            <a:xfrm flipH="1">
              <a:off x="4701" y="2978"/>
              <a:ext cx="159" cy="8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36" name="Line 960"/>
            <p:cNvSpPr>
              <a:spLocks noChangeShapeType="1"/>
            </p:cNvSpPr>
            <p:nvPr userDrawn="1"/>
          </p:nvSpPr>
          <p:spPr bwMode="gray">
            <a:xfrm flipV="1">
              <a:off x="4813" y="2883"/>
              <a:ext cx="1" cy="23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37" name="Line 961"/>
            <p:cNvSpPr>
              <a:spLocks noChangeShapeType="1"/>
            </p:cNvSpPr>
            <p:nvPr userDrawn="1"/>
          </p:nvSpPr>
          <p:spPr bwMode="gray">
            <a:xfrm flipV="1">
              <a:off x="5094" y="2742"/>
              <a:ext cx="1" cy="3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38" name="Line 962"/>
            <p:cNvSpPr>
              <a:spLocks noChangeShapeType="1"/>
            </p:cNvSpPr>
            <p:nvPr userDrawn="1"/>
          </p:nvSpPr>
          <p:spPr bwMode="gray">
            <a:xfrm>
              <a:off x="4734" y="2731"/>
              <a:ext cx="222" cy="68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39" name="Line 963"/>
            <p:cNvSpPr>
              <a:spLocks noChangeShapeType="1"/>
            </p:cNvSpPr>
            <p:nvPr userDrawn="1"/>
          </p:nvSpPr>
          <p:spPr bwMode="gray">
            <a:xfrm flipH="1">
              <a:off x="4587" y="2644"/>
              <a:ext cx="502" cy="248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40" name="Line 964"/>
            <p:cNvSpPr>
              <a:spLocks noChangeShapeType="1"/>
            </p:cNvSpPr>
            <p:nvPr userDrawn="1"/>
          </p:nvSpPr>
          <p:spPr bwMode="gray">
            <a:xfrm>
              <a:off x="4858" y="2840"/>
              <a:ext cx="10" cy="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41" name="Line 965"/>
            <p:cNvSpPr>
              <a:spLocks noChangeShapeType="1"/>
            </p:cNvSpPr>
            <p:nvPr userDrawn="1"/>
          </p:nvSpPr>
          <p:spPr bwMode="gray">
            <a:xfrm flipV="1">
              <a:off x="4868" y="2838"/>
              <a:ext cx="9" cy="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42" name="Line 966"/>
            <p:cNvSpPr>
              <a:spLocks noChangeShapeType="1"/>
            </p:cNvSpPr>
            <p:nvPr userDrawn="1"/>
          </p:nvSpPr>
          <p:spPr bwMode="gray">
            <a:xfrm flipV="1">
              <a:off x="4877" y="2759"/>
              <a:ext cx="156" cy="79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43" name="Line 967"/>
            <p:cNvSpPr>
              <a:spLocks noChangeShapeType="1"/>
            </p:cNvSpPr>
            <p:nvPr userDrawn="1"/>
          </p:nvSpPr>
          <p:spPr bwMode="gray">
            <a:xfrm flipV="1">
              <a:off x="5033" y="2756"/>
              <a:ext cx="9" cy="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44" name="Line 968"/>
            <p:cNvSpPr>
              <a:spLocks noChangeShapeType="1"/>
            </p:cNvSpPr>
            <p:nvPr userDrawn="1"/>
          </p:nvSpPr>
          <p:spPr bwMode="gray">
            <a:xfrm>
              <a:off x="5029" y="2752"/>
              <a:ext cx="13" cy="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45" name="Line 969"/>
            <p:cNvSpPr>
              <a:spLocks noChangeShapeType="1"/>
            </p:cNvSpPr>
            <p:nvPr userDrawn="1"/>
          </p:nvSpPr>
          <p:spPr bwMode="gray">
            <a:xfrm flipH="1" flipV="1">
              <a:off x="4821" y="2689"/>
              <a:ext cx="11" cy="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46" name="Line 970"/>
            <p:cNvSpPr>
              <a:spLocks noChangeShapeType="1"/>
            </p:cNvSpPr>
            <p:nvPr userDrawn="1"/>
          </p:nvSpPr>
          <p:spPr bwMode="gray">
            <a:xfrm flipH="1">
              <a:off x="4813" y="2689"/>
              <a:ext cx="8" cy="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47" name="Line 971"/>
            <p:cNvSpPr>
              <a:spLocks noChangeShapeType="1"/>
            </p:cNvSpPr>
            <p:nvPr userDrawn="1"/>
          </p:nvSpPr>
          <p:spPr bwMode="gray">
            <a:xfrm flipH="1">
              <a:off x="4655" y="2693"/>
              <a:ext cx="158" cy="7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48" name="Line 972"/>
            <p:cNvSpPr>
              <a:spLocks noChangeShapeType="1"/>
            </p:cNvSpPr>
            <p:nvPr userDrawn="1"/>
          </p:nvSpPr>
          <p:spPr bwMode="gray">
            <a:xfrm flipH="1">
              <a:off x="4646" y="2770"/>
              <a:ext cx="9" cy="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49" name="Line 973"/>
            <p:cNvSpPr>
              <a:spLocks noChangeShapeType="1"/>
            </p:cNvSpPr>
            <p:nvPr userDrawn="1"/>
          </p:nvSpPr>
          <p:spPr bwMode="gray">
            <a:xfrm flipH="1" flipV="1">
              <a:off x="4646" y="2773"/>
              <a:ext cx="11" cy="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50" name="Line 974"/>
            <p:cNvSpPr>
              <a:spLocks noChangeShapeType="1"/>
            </p:cNvSpPr>
            <p:nvPr userDrawn="1"/>
          </p:nvSpPr>
          <p:spPr bwMode="gray">
            <a:xfrm>
              <a:off x="4480" y="2995"/>
              <a:ext cx="200" cy="6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51" name="Line 975"/>
            <p:cNvSpPr>
              <a:spLocks noChangeShapeType="1"/>
            </p:cNvSpPr>
            <p:nvPr userDrawn="1"/>
          </p:nvSpPr>
          <p:spPr bwMode="gray">
            <a:xfrm>
              <a:off x="4578" y="2910"/>
              <a:ext cx="2" cy="23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52" name="Line 976"/>
            <p:cNvSpPr>
              <a:spLocks noChangeShapeType="1"/>
            </p:cNvSpPr>
            <p:nvPr userDrawn="1"/>
          </p:nvSpPr>
          <p:spPr bwMode="gray">
            <a:xfrm flipH="1">
              <a:off x="4868" y="3098"/>
              <a:ext cx="9" cy="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53" name="Line 977"/>
            <p:cNvSpPr>
              <a:spLocks noChangeShapeType="1"/>
            </p:cNvSpPr>
            <p:nvPr userDrawn="1"/>
          </p:nvSpPr>
          <p:spPr bwMode="gray">
            <a:xfrm>
              <a:off x="4856" y="3098"/>
              <a:ext cx="12" cy="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54" name="Line 978"/>
            <p:cNvSpPr>
              <a:spLocks noChangeShapeType="1"/>
            </p:cNvSpPr>
            <p:nvPr userDrawn="1"/>
          </p:nvSpPr>
          <p:spPr bwMode="gray">
            <a:xfrm>
              <a:off x="4442" y="2838"/>
              <a:ext cx="50" cy="1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55" name="Line 979"/>
            <p:cNvSpPr>
              <a:spLocks noChangeShapeType="1"/>
            </p:cNvSpPr>
            <p:nvPr userDrawn="1"/>
          </p:nvSpPr>
          <p:spPr bwMode="gray">
            <a:xfrm flipH="1" flipV="1">
              <a:off x="4578" y="2764"/>
              <a:ext cx="2" cy="49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56" name="Line 980"/>
            <p:cNvSpPr>
              <a:spLocks noChangeShapeType="1"/>
            </p:cNvSpPr>
            <p:nvPr userDrawn="1"/>
          </p:nvSpPr>
          <p:spPr bwMode="gray">
            <a:xfrm>
              <a:off x="4879" y="2976"/>
              <a:ext cx="205" cy="6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57" name="Line 981"/>
            <p:cNvSpPr>
              <a:spLocks noChangeShapeType="1"/>
            </p:cNvSpPr>
            <p:nvPr userDrawn="1"/>
          </p:nvSpPr>
          <p:spPr bwMode="gray">
            <a:xfrm flipV="1">
              <a:off x="4949" y="2782"/>
              <a:ext cx="154" cy="79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58" name="Line 982"/>
            <p:cNvSpPr>
              <a:spLocks noChangeShapeType="1"/>
            </p:cNvSpPr>
            <p:nvPr userDrawn="1"/>
          </p:nvSpPr>
          <p:spPr bwMode="gray">
            <a:xfrm>
              <a:off x="4956" y="2799"/>
              <a:ext cx="217" cy="6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59" name="Line 983"/>
            <p:cNvSpPr>
              <a:spLocks noChangeShapeType="1"/>
            </p:cNvSpPr>
            <p:nvPr userDrawn="1"/>
          </p:nvSpPr>
          <p:spPr bwMode="gray">
            <a:xfrm flipV="1">
              <a:off x="4587" y="2673"/>
              <a:ext cx="157" cy="7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60" name="Line 984"/>
            <p:cNvSpPr>
              <a:spLocks noChangeShapeType="1"/>
            </p:cNvSpPr>
            <p:nvPr userDrawn="1"/>
          </p:nvSpPr>
          <p:spPr bwMode="gray">
            <a:xfrm>
              <a:off x="4529" y="2668"/>
              <a:ext cx="205" cy="6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61" name="Line 985"/>
            <p:cNvSpPr>
              <a:spLocks noChangeShapeType="1"/>
            </p:cNvSpPr>
            <p:nvPr userDrawn="1"/>
          </p:nvSpPr>
          <p:spPr bwMode="gray">
            <a:xfrm flipV="1">
              <a:off x="5105" y="2959"/>
              <a:ext cx="152" cy="8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62" name="Line 986"/>
            <p:cNvSpPr>
              <a:spLocks noChangeShapeType="1"/>
            </p:cNvSpPr>
            <p:nvPr userDrawn="1"/>
          </p:nvSpPr>
          <p:spPr bwMode="gray">
            <a:xfrm flipH="1">
              <a:off x="5180" y="2882"/>
              <a:ext cx="3" cy="23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63" name="Line 987"/>
            <p:cNvSpPr>
              <a:spLocks noChangeShapeType="1"/>
            </p:cNvSpPr>
            <p:nvPr userDrawn="1"/>
          </p:nvSpPr>
          <p:spPr bwMode="gray">
            <a:xfrm flipH="1">
              <a:off x="4164" y="3179"/>
              <a:ext cx="161" cy="8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64" name="Line 988"/>
            <p:cNvSpPr>
              <a:spLocks noChangeShapeType="1"/>
            </p:cNvSpPr>
            <p:nvPr userDrawn="1"/>
          </p:nvSpPr>
          <p:spPr bwMode="gray">
            <a:xfrm flipH="1" flipV="1">
              <a:off x="4185" y="3170"/>
              <a:ext cx="120" cy="4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65" name="Line 989"/>
            <p:cNvSpPr>
              <a:spLocks noChangeShapeType="1"/>
            </p:cNvSpPr>
            <p:nvPr userDrawn="1"/>
          </p:nvSpPr>
          <p:spPr bwMode="gray">
            <a:xfrm flipH="1" flipV="1">
              <a:off x="4155" y="3277"/>
              <a:ext cx="2" cy="8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66" name="Line 990"/>
            <p:cNvSpPr>
              <a:spLocks noChangeShapeType="1"/>
            </p:cNvSpPr>
            <p:nvPr userDrawn="1"/>
          </p:nvSpPr>
          <p:spPr bwMode="gray">
            <a:xfrm>
              <a:off x="4066" y="3356"/>
              <a:ext cx="59" cy="2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67" name="Line 991"/>
            <p:cNvSpPr>
              <a:spLocks noChangeShapeType="1"/>
            </p:cNvSpPr>
            <p:nvPr userDrawn="1"/>
          </p:nvSpPr>
          <p:spPr bwMode="gray">
            <a:xfrm flipV="1">
              <a:off x="4680" y="3160"/>
              <a:ext cx="85" cy="4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68" name="Freeform 992"/>
            <p:cNvSpPr>
              <a:spLocks/>
            </p:cNvSpPr>
            <p:nvPr userDrawn="1"/>
          </p:nvSpPr>
          <p:spPr bwMode="gray">
            <a:xfrm>
              <a:off x="5369" y="3123"/>
              <a:ext cx="8" cy="10"/>
            </a:xfrm>
            <a:custGeom>
              <a:avLst/>
              <a:gdLst>
                <a:gd name="T0" fmla="*/ 8 w 8"/>
                <a:gd name="T1" fmla="*/ 10 h 10"/>
                <a:gd name="T2" fmla="*/ 8 w 8"/>
                <a:gd name="T3" fmla="*/ 5 h 10"/>
                <a:gd name="T4" fmla="*/ 7 w 8"/>
                <a:gd name="T5" fmla="*/ 2 h 10"/>
                <a:gd name="T6" fmla="*/ 5 w 8"/>
                <a:gd name="T7" fmla="*/ 0 h 10"/>
                <a:gd name="T8" fmla="*/ 1 w 8"/>
                <a:gd name="T9" fmla="*/ 0 h 10"/>
                <a:gd name="T10" fmla="*/ 0 w 8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10"/>
                  </a:moveTo>
                  <a:lnTo>
                    <a:pt x="8" y="5"/>
                  </a:lnTo>
                  <a:lnTo>
                    <a:pt x="7" y="2"/>
                  </a:lnTo>
                  <a:lnTo>
                    <a:pt x="5" y="0"/>
                  </a:lnTo>
                  <a:lnTo>
                    <a:pt x="1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69" name="Line 993"/>
            <p:cNvSpPr>
              <a:spLocks noChangeShapeType="1"/>
            </p:cNvSpPr>
            <p:nvPr userDrawn="1"/>
          </p:nvSpPr>
          <p:spPr bwMode="gray">
            <a:xfrm>
              <a:off x="5272" y="3091"/>
              <a:ext cx="207" cy="6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70" name="Line 994"/>
            <p:cNvSpPr>
              <a:spLocks noChangeShapeType="1"/>
            </p:cNvSpPr>
            <p:nvPr userDrawn="1"/>
          </p:nvSpPr>
          <p:spPr bwMode="gray">
            <a:xfrm>
              <a:off x="5274" y="3100"/>
              <a:ext cx="207" cy="6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71" name="Freeform 995"/>
            <p:cNvSpPr>
              <a:spLocks/>
            </p:cNvSpPr>
            <p:nvPr userDrawn="1"/>
          </p:nvSpPr>
          <p:spPr bwMode="gray">
            <a:xfrm>
              <a:off x="5474" y="3156"/>
              <a:ext cx="7" cy="9"/>
            </a:xfrm>
            <a:custGeom>
              <a:avLst/>
              <a:gdLst>
                <a:gd name="T0" fmla="*/ 7 w 7"/>
                <a:gd name="T1" fmla="*/ 9 h 9"/>
                <a:gd name="T2" fmla="*/ 7 w 7"/>
                <a:gd name="T3" fmla="*/ 7 h 9"/>
                <a:gd name="T4" fmla="*/ 7 w 7"/>
                <a:gd name="T5" fmla="*/ 4 h 9"/>
                <a:gd name="T6" fmla="*/ 7 w 7"/>
                <a:gd name="T7" fmla="*/ 2 h 9"/>
                <a:gd name="T8" fmla="*/ 5 w 7"/>
                <a:gd name="T9" fmla="*/ 0 h 9"/>
                <a:gd name="T10" fmla="*/ 3 w 7"/>
                <a:gd name="T11" fmla="*/ 0 h 9"/>
                <a:gd name="T12" fmla="*/ 0 w 7"/>
                <a:gd name="T13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9">
                  <a:moveTo>
                    <a:pt x="7" y="9"/>
                  </a:moveTo>
                  <a:lnTo>
                    <a:pt x="7" y="7"/>
                  </a:lnTo>
                  <a:lnTo>
                    <a:pt x="7" y="4"/>
                  </a:lnTo>
                  <a:lnTo>
                    <a:pt x="7" y="2"/>
                  </a:lnTo>
                  <a:lnTo>
                    <a:pt x="5" y="0"/>
                  </a:lnTo>
                  <a:lnTo>
                    <a:pt x="3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72" name="Line 996"/>
            <p:cNvSpPr>
              <a:spLocks noChangeShapeType="1"/>
            </p:cNvSpPr>
            <p:nvPr userDrawn="1"/>
          </p:nvSpPr>
          <p:spPr bwMode="gray">
            <a:xfrm flipH="1" flipV="1">
              <a:off x="5265" y="3091"/>
              <a:ext cx="209" cy="6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73" name="Freeform 997"/>
            <p:cNvSpPr>
              <a:spLocks/>
            </p:cNvSpPr>
            <p:nvPr userDrawn="1"/>
          </p:nvSpPr>
          <p:spPr bwMode="gray">
            <a:xfrm>
              <a:off x="5265" y="3090"/>
              <a:ext cx="9" cy="10"/>
            </a:xfrm>
            <a:custGeom>
              <a:avLst/>
              <a:gdLst>
                <a:gd name="T0" fmla="*/ 9 w 9"/>
                <a:gd name="T1" fmla="*/ 10 h 10"/>
                <a:gd name="T2" fmla="*/ 9 w 9"/>
                <a:gd name="T3" fmla="*/ 7 h 10"/>
                <a:gd name="T4" fmla="*/ 7 w 9"/>
                <a:gd name="T5" fmla="*/ 3 h 10"/>
                <a:gd name="T6" fmla="*/ 7 w 9"/>
                <a:gd name="T7" fmla="*/ 1 h 10"/>
                <a:gd name="T8" fmla="*/ 4 w 9"/>
                <a:gd name="T9" fmla="*/ 0 h 10"/>
                <a:gd name="T10" fmla="*/ 0 w 9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0">
                  <a:moveTo>
                    <a:pt x="9" y="10"/>
                  </a:moveTo>
                  <a:lnTo>
                    <a:pt x="9" y="7"/>
                  </a:lnTo>
                  <a:lnTo>
                    <a:pt x="7" y="3"/>
                  </a:lnTo>
                  <a:lnTo>
                    <a:pt x="7" y="1"/>
                  </a:lnTo>
                  <a:lnTo>
                    <a:pt x="4" y="0"/>
                  </a:lnTo>
                  <a:lnTo>
                    <a:pt x="0" y="1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74" name="Freeform 998"/>
            <p:cNvSpPr>
              <a:spLocks/>
            </p:cNvSpPr>
            <p:nvPr userDrawn="1"/>
          </p:nvSpPr>
          <p:spPr bwMode="gray">
            <a:xfrm>
              <a:off x="4092" y="3630"/>
              <a:ext cx="10" cy="16"/>
            </a:xfrm>
            <a:custGeom>
              <a:avLst/>
              <a:gdLst>
                <a:gd name="T0" fmla="*/ 10 w 10"/>
                <a:gd name="T1" fmla="*/ 16 h 16"/>
                <a:gd name="T2" fmla="*/ 7 w 10"/>
                <a:gd name="T3" fmla="*/ 14 h 16"/>
                <a:gd name="T4" fmla="*/ 3 w 10"/>
                <a:gd name="T5" fmla="*/ 9 h 16"/>
                <a:gd name="T6" fmla="*/ 2 w 10"/>
                <a:gd name="T7" fmla="*/ 5 h 16"/>
                <a:gd name="T8" fmla="*/ 0 w 1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6">
                  <a:moveTo>
                    <a:pt x="10" y="16"/>
                  </a:moveTo>
                  <a:lnTo>
                    <a:pt x="7" y="14"/>
                  </a:lnTo>
                  <a:lnTo>
                    <a:pt x="3" y="9"/>
                  </a:lnTo>
                  <a:lnTo>
                    <a:pt x="2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75" name="Freeform 999"/>
            <p:cNvSpPr>
              <a:spLocks/>
            </p:cNvSpPr>
            <p:nvPr userDrawn="1"/>
          </p:nvSpPr>
          <p:spPr bwMode="gray">
            <a:xfrm>
              <a:off x="4213" y="3684"/>
              <a:ext cx="10" cy="9"/>
            </a:xfrm>
            <a:custGeom>
              <a:avLst/>
              <a:gdLst>
                <a:gd name="T0" fmla="*/ 10 w 10"/>
                <a:gd name="T1" fmla="*/ 7 h 9"/>
                <a:gd name="T2" fmla="*/ 7 w 10"/>
                <a:gd name="T3" fmla="*/ 9 h 9"/>
                <a:gd name="T4" fmla="*/ 3 w 10"/>
                <a:gd name="T5" fmla="*/ 7 h 9"/>
                <a:gd name="T6" fmla="*/ 1 w 10"/>
                <a:gd name="T7" fmla="*/ 4 h 9"/>
                <a:gd name="T8" fmla="*/ 0 w 1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10" y="7"/>
                  </a:moveTo>
                  <a:lnTo>
                    <a:pt x="7" y="9"/>
                  </a:lnTo>
                  <a:lnTo>
                    <a:pt x="3" y="7"/>
                  </a:lnTo>
                  <a:lnTo>
                    <a:pt x="1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76" name="Line 1000"/>
            <p:cNvSpPr>
              <a:spLocks noChangeShapeType="1"/>
            </p:cNvSpPr>
            <p:nvPr userDrawn="1"/>
          </p:nvSpPr>
          <p:spPr bwMode="gray">
            <a:xfrm>
              <a:off x="4097" y="3646"/>
              <a:ext cx="196" cy="7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77" name="Line 1001"/>
            <p:cNvSpPr>
              <a:spLocks noChangeShapeType="1"/>
            </p:cNvSpPr>
            <p:nvPr userDrawn="1"/>
          </p:nvSpPr>
          <p:spPr bwMode="gray">
            <a:xfrm>
              <a:off x="4102" y="3646"/>
              <a:ext cx="193" cy="7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78" name="Freeform 1002"/>
            <p:cNvSpPr>
              <a:spLocks/>
            </p:cNvSpPr>
            <p:nvPr userDrawn="1"/>
          </p:nvSpPr>
          <p:spPr bwMode="gray">
            <a:xfrm>
              <a:off x="4293" y="3714"/>
              <a:ext cx="2" cy="5"/>
            </a:xfrm>
            <a:custGeom>
              <a:avLst/>
              <a:gdLst>
                <a:gd name="T0" fmla="*/ 2 w 2"/>
                <a:gd name="T1" fmla="*/ 4 h 5"/>
                <a:gd name="T2" fmla="*/ 0 w 2"/>
                <a:gd name="T3" fmla="*/ 5 h 5"/>
                <a:gd name="T4" fmla="*/ 0 w 2"/>
                <a:gd name="T5" fmla="*/ 5 h 5"/>
                <a:gd name="T6" fmla="*/ 0 w 2"/>
                <a:gd name="T7" fmla="*/ 5 h 5"/>
                <a:gd name="T8" fmla="*/ 0 w 2"/>
                <a:gd name="T9" fmla="*/ 5 h 5"/>
                <a:gd name="T10" fmla="*/ 0 w 2"/>
                <a:gd name="T11" fmla="*/ 5 h 5"/>
                <a:gd name="T12" fmla="*/ 2 w 2"/>
                <a:gd name="T13" fmla="*/ 2 h 5"/>
                <a:gd name="T14" fmla="*/ 2 w 2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5">
                  <a:moveTo>
                    <a:pt x="2" y="4"/>
                  </a:move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79" name="Line 1003"/>
            <p:cNvSpPr>
              <a:spLocks noChangeShapeType="1"/>
            </p:cNvSpPr>
            <p:nvPr userDrawn="1"/>
          </p:nvSpPr>
          <p:spPr bwMode="gray">
            <a:xfrm flipH="1" flipV="1">
              <a:off x="4094" y="3639"/>
              <a:ext cx="201" cy="7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80" name="Freeform 1004"/>
            <p:cNvSpPr>
              <a:spLocks/>
            </p:cNvSpPr>
            <p:nvPr userDrawn="1"/>
          </p:nvSpPr>
          <p:spPr bwMode="gray">
            <a:xfrm>
              <a:off x="4094" y="3639"/>
              <a:ext cx="8" cy="9"/>
            </a:xfrm>
            <a:custGeom>
              <a:avLst/>
              <a:gdLst>
                <a:gd name="T0" fmla="*/ 0 w 8"/>
                <a:gd name="T1" fmla="*/ 0 h 9"/>
                <a:gd name="T2" fmla="*/ 0 w 8"/>
                <a:gd name="T3" fmla="*/ 3 h 9"/>
                <a:gd name="T4" fmla="*/ 1 w 8"/>
                <a:gd name="T5" fmla="*/ 7 h 9"/>
                <a:gd name="T6" fmla="*/ 3 w 8"/>
                <a:gd name="T7" fmla="*/ 9 h 9"/>
                <a:gd name="T8" fmla="*/ 5 w 8"/>
                <a:gd name="T9" fmla="*/ 9 h 9"/>
                <a:gd name="T10" fmla="*/ 8 w 8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9">
                  <a:moveTo>
                    <a:pt x="0" y="0"/>
                  </a:moveTo>
                  <a:lnTo>
                    <a:pt x="0" y="3"/>
                  </a:lnTo>
                  <a:lnTo>
                    <a:pt x="1" y="7"/>
                  </a:lnTo>
                  <a:lnTo>
                    <a:pt x="3" y="9"/>
                  </a:lnTo>
                  <a:lnTo>
                    <a:pt x="5" y="9"/>
                  </a:lnTo>
                  <a:lnTo>
                    <a:pt x="8" y="7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81" name="Freeform 1005"/>
            <p:cNvSpPr>
              <a:spLocks/>
            </p:cNvSpPr>
            <p:nvPr userDrawn="1"/>
          </p:nvSpPr>
          <p:spPr bwMode="gray">
            <a:xfrm>
              <a:off x="4522" y="3807"/>
              <a:ext cx="12" cy="10"/>
            </a:xfrm>
            <a:custGeom>
              <a:avLst/>
              <a:gdLst>
                <a:gd name="T0" fmla="*/ 12 w 12"/>
                <a:gd name="T1" fmla="*/ 1 h 10"/>
                <a:gd name="T2" fmla="*/ 7 w 12"/>
                <a:gd name="T3" fmla="*/ 0 h 10"/>
                <a:gd name="T4" fmla="*/ 5 w 12"/>
                <a:gd name="T5" fmla="*/ 1 h 10"/>
                <a:gd name="T6" fmla="*/ 2 w 12"/>
                <a:gd name="T7" fmla="*/ 3 h 10"/>
                <a:gd name="T8" fmla="*/ 2 w 12"/>
                <a:gd name="T9" fmla="*/ 5 h 10"/>
                <a:gd name="T10" fmla="*/ 0 w 12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0">
                  <a:moveTo>
                    <a:pt x="12" y="1"/>
                  </a:moveTo>
                  <a:lnTo>
                    <a:pt x="7" y="0"/>
                  </a:lnTo>
                  <a:lnTo>
                    <a:pt x="5" y="1"/>
                  </a:lnTo>
                  <a:lnTo>
                    <a:pt x="2" y="3"/>
                  </a:lnTo>
                  <a:lnTo>
                    <a:pt x="2" y="5"/>
                  </a:lnTo>
                  <a:lnTo>
                    <a:pt x="0" y="1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82" name="Line 1006"/>
            <p:cNvSpPr>
              <a:spLocks noChangeShapeType="1"/>
            </p:cNvSpPr>
            <p:nvPr userDrawn="1"/>
          </p:nvSpPr>
          <p:spPr bwMode="gray">
            <a:xfrm flipV="1">
              <a:off x="4522" y="3810"/>
              <a:ext cx="12" cy="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83" name="Freeform 1007"/>
            <p:cNvSpPr>
              <a:spLocks/>
            </p:cNvSpPr>
            <p:nvPr userDrawn="1"/>
          </p:nvSpPr>
          <p:spPr bwMode="gray">
            <a:xfrm>
              <a:off x="4599" y="3829"/>
              <a:ext cx="9" cy="7"/>
            </a:xfrm>
            <a:custGeom>
              <a:avLst/>
              <a:gdLst>
                <a:gd name="T0" fmla="*/ 9 w 9"/>
                <a:gd name="T1" fmla="*/ 7 h 7"/>
                <a:gd name="T2" fmla="*/ 7 w 9"/>
                <a:gd name="T3" fmla="*/ 7 h 7"/>
                <a:gd name="T4" fmla="*/ 5 w 9"/>
                <a:gd name="T5" fmla="*/ 7 h 7"/>
                <a:gd name="T6" fmla="*/ 2 w 9"/>
                <a:gd name="T7" fmla="*/ 7 h 7"/>
                <a:gd name="T8" fmla="*/ 0 w 9"/>
                <a:gd name="T9" fmla="*/ 4 h 7"/>
                <a:gd name="T10" fmla="*/ 0 w 9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7">
                  <a:moveTo>
                    <a:pt x="9" y="7"/>
                  </a:moveTo>
                  <a:lnTo>
                    <a:pt x="7" y="7"/>
                  </a:lnTo>
                  <a:lnTo>
                    <a:pt x="5" y="7"/>
                  </a:lnTo>
                  <a:lnTo>
                    <a:pt x="2" y="7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84" name="Line 1008"/>
            <p:cNvSpPr>
              <a:spLocks noChangeShapeType="1"/>
            </p:cNvSpPr>
            <p:nvPr userDrawn="1"/>
          </p:nvSpPr>
          <p:spPr bwMode="gray">
            <a:xfrm>
              <a:off x="4522" y="3807"/>
              <a:ext cx="207" cy="7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85" name="Line 1009"/>
            <p:cNvSpPr>
              <a:spLocks noChangeShapeType="1"/>
            </p:cNvSpPr>
            <p:nvPr userDrawn="1"/>
          </p:nvSpPr>
          <p:spPr bwMode="gray">
            <a:xfrm>
              <a:off x="4534" y="3808"/>
              <a:ext cx="202" cy="7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86" name="Freeform 1010"/>
            <p:cNvSpPr>
              <a:spLocks/>
            </p:cNvSpPr>
            <p:nvPr userDrawn="1"/>
          </p:nvSpPr>
          <p:spPr bwMode="gray">
            <a:xfrm>
              <a:off x="4727" y="3877"/>
              <a:ext cx="9" cy="8"/>
            </a:xfrm>
            <a:custGeom>
              <a:avLst/>
              <a:gdLst>
                <a:gd name="T0" fmla="*/ 9 w 9"/>
                <a:gd name="T1" fmla="*/ 7 h 8"/>
                <a:gd name="T2" fmla="*/ 5 w 9"/>
                <a:gd name="T3" fmla="*/ 8 h 8"/>
                <a:gd name="T4" fmla="*/ 3 w 9"/>
                <a:gd name="T5" fmla="*/ 8 h 8"/>
                <a:gd name="T6" fmla="*/ 2 w 9"/>
                <a:gd name="T7" fmla="*/ 7 h 8"/>
                <a:gd name="T8" fmla="*/ 0 w 9"/>
                <a:gd name="T9" fmla="*/ 3 h 8"/>
                <a:gd name="T10" fmla="*/ 0 w 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9" y="7"/>
                  </a:moveTo>
                  <a:lnTo>
                    <a:pt x="5" y="8"/>
                  </a:lnTo>
                  <a:lnTo>
                    <a:pt x="3" y="8"/>
                  </a:lnTo>
                  <a:lnTo>
                    <a:pt x="2" y="7"/>
                  </a:lnTo>
                  <a:lnTo>
                    <a:pt x="0" y="3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87" name="Line 1011"/>
            <p:cNvSpPr>
              <a:spLocks noChangeShapeType="1"/>
            </p:cNvSpPr>
            <p:nvPr userDrawn="1"/>
          </p:nvSpPr>
          <p:spPr bwMode="gray">
            <a:xfrm flipH="1" flipV="1">
              <a:off x="4513" y="3796"/>
              <a:ext cx="214" cy="8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88" name="Freeform 1012"/>
            <p:cNvSpPr>
              <a:spLocks/>
            </p:cNvSpPr>
            <p:nvPr userDrawn="1"/>
          </p:nvSpPr>
          <p:spPr bwMode="gray">
            <a:xfrm>
              <a:off x="4513" y="3796"/>
              <a:ext cx="21" cy="12"/>
            </a:xfrm>
            <a:custGeom>
              <a:avLst/>
              <a:gdLst>
                <a:gd name="T0" fmla="*/ 21 w 21"/>
                <a:gd name="T1" fmla="*/ 12 h 12"/>
                <a:gd name="T2" fmla="*/ 14 w 21"/>
                <a:gd name="T3" fmla="*/ 12 h 12"/>
                <a:gd name="T4" fmla="*/ 11 w 21"/>
                <a:gd name="T5" fmla="*/ 11 h 12"/>
                <a:gd name="T6" fmla="*/ 7 w 21"/>
                <a:gd name="T7" fmla="*/ 9 h 12"/>
                <a:gd name="T8" fmla="*/ 4 w 21"/>
                <a:gd name="T9" fmla="*/ 5 h 12"/>
                <a:gd name="T10" fmla="*/ 0 w 21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12">
                  <a:moveTo>
                    <a:pt x="21" y="12"/>
                  </a:moveTo>
                  <a:lnTo>
                    <a:pt x="14" y="12"/>
                  </a:lnTo>
                  <a:lnTo>
                    <a:pt x="11" y="11"/>
                  </a:lnTo>
                  <a:lnTo>
                    <a:pt x="7" y="9"/>
                  </a:lnTo>
                  <a:lnTo>
                    <a:pt x="4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89" name="Freeform 1013"/>
            <p:cNvSpPr>
              <a:spLocks/>
            </p:cNvSpPr>
            <p:nvPr userDrawn="1"/>
          </p:nvSpPr>
          <p:spPr bwMode="gray">
            <a:xfrm>
              <a:off x="4816" y="3828"/>
              <a:ext cx="12" cy="8"/>
            </a:xfrm>
            <a:custGeom>
              <a:avLst/>
              <a:gdLst>
                <a:gd name="T0" fmla="*/ 0 w 12"/>
                <a:gd name="T1" fmla="*/ 8 h 8"/>
                <a:gd name="T2" fmla="*/ 4 w 12"/>
                <a:gd name="T3" fmla="*/ 8 h 8"/>
                <a:gd name="T4" fmla="*/ 5 w 12"/>
                <a:gd name="T5" fmla="*/ 8 h 8"/>
                <a:gd name="T6" fmla="*/ 9 w 12"/>
                <a:gd name="T7" fmla="*/ 7 h 8"/>
                <a:gd name="T8" fmla="*/ 11 w 12"/>
                <a:gd name="T9" fmla="*/ 3 h 8"/>
                <a:gd name="T10" fmla="*/ 12 w 12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8">
                  <a:moveTo>
                    <a:pt x="0" y="8"/>
                  </a:moveTo>
                  <a:lnTo>
                    <a:pt x="4" y="8"/>
                  </a:lnTo>
                  <a:lnTo>
                    <a:pt x="5" y="8"/>
                  </a:lnTo>
                  <a:lnTo>
                    <a:pt x="9" y="7"/>
                  </a:lnTo>
                  <a:lnTo>
                    <a:pt x="11" y="3"/>
                  </a:lnTo>
                  <a:lnTo>
                    <a:pt x="12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90" name="Line 1014"/>
            <p:cNvSpPr>
              <a:spLocks noChangeShapeType="1"/>
            </p:cNvSpPr>
            <p:nvPr userDrawn="1"/>
          </p:nvSpPr>
          <p:spPr bwMode="gray">
            <a:xfrm flipV="1">
              <a:off x="4744" y="3788"/>
              <a:ext cx="159" cy="9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91" name="Line 1015"/>
            <p:cNvSpPr>
              <a:spLocks noChangeShapeType="1"/>
            </p:cNvSpPr>
            <p:nvPr userDrawn="1"/>
          </p:nvSpPr>
          <p:spPr bwMode="gray">
            <a:xfrm flipV="1">
              <a:off x="4736" y="3789"/>
              <a:ext cx="159" cy="9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92" name="Freeform 1016"/>
            <p:cNvSpPr>
              <a:spLocks/>
            </p:cNvSpPr>
            <p:nvPr userDrawn="1"/>
          </p:nvSpPr>
          <p:spPr bwMode="gray">
            <a:xfrm>
              <a:off x="4895" y="3781"/>
              <a:ext cx="12" cy="8"/>
            </a:xfrm>
            <a:custGeom>
              <a:avLst/>
              <a:gdLst>
                <a:gd name="T0" fmla="*/ 0 w 12"/>
                <a:gd name="T1" fmla="*/ 8 h 8"/>
                <a:gd name="T2" fmla="*/ 5 w 12"/>
                <a:gd name="T3" fmla="*/ 8 h 8"/>
                <a:gd name="T4" fmla="*/ 7 w 12"/>
                <a:gd name="T5" fmla="*/ 8 h 8"/>
                <a:gd name="T6" fmla="*/ 10 w 12"/>
                <a:gd name="T7" fmla="*/ 7 h 8"/>
                <a:gd name="T8" fmla="*/ 12 w 12"/>
                <a:gd name="T9" fmla="*/ 3 h 8"/>
                <a:gd name="T10" fmla="*/ 12 w 12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8">
                  <a:moveTo>
                    <a:pt x="0" y="8"/>
                  </a:moveTo>
                  <a:lnTo>
                    <a:pt x="5" y="8"/>
                  </a:lnTo>
                  <a:lnTo>
                    <a:pt x="7" y="8"/>
                  </a:lnTo>
                  <a:lnTo>
                    <a:pt x="10" y="7"/>
                  </a:lnTo>
                  <a:lnTo>
                    <a:pt x="12" y="3"/>
                  </a:lnTo>
                  <a:lnTo>
                    <a:pt x="12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93" name="Line 1017"/>
            <p:cNvSpPr>
              <a:spLocks noChangeShapeType="1"/>
            </p:cNvSpPr>
            <p:nvPr userDrawn="1"/>
          </p:nvSpPr>
          <p:spPr bwMode="gray">
            <a:xfrm flipH="1">
              <a:off x="4746" y="3781"/>
              <a:ext cx="161" cy="9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94" name="Freeform 1018"/>
            <p:cNvSpPr>
              <a:spLocks/>
            </p:cNvSpPr>
            <p:nvPr userDrawn="1"/>
          </p:nvSpPr>
          <p:spPr bwMode="gray">
            <a:xfrm>
              <a:off x="4736" y="3875"/>
              <a:ext cx="10" cy="10"/>
            </a:xfrm>
            <a:custGeom>
              <a:avLst/>
              <a:gdLst>
                <a:gd name="T0" fmla="*/ 10 w 10"/>
                <a:gd name="T1" fmla="*/ 0 h 10"/>
                <a:gd name="T2" fmla="*/ 10 w 10"/>
                <a:gd name="T3" fmla="*/ 5 h 10"/>
                <a:gd name="T4" fmla="*/ 8 w 10"/>
                <a:gd name="T5" fmla="*/ 7 h 10"/>
                <a:gd name="T6" fmla="*/ 7 w 10"/>
                <a:gd name="T7" fmla="*/ 9 h 10"/>
                <a:gd name="T8" fmla="*/ 3 w 10"/>
                <a:gd name="T9" fmla="*/ 10 h 10"/>
                <a:gd name="T10" fmla="*/ 0 w 10"/>
                <a:gd name="T11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0">
                  <a:moveTo>
                    <a:pt x="10" y="0"/>
                  </a:moveTo>
                  <a:lnTo>
                    <a:pt x="10" y="5"/>
                  </a:lnTo>
                  <a:lnTo>
                    <a:pt x="8" y="7"/>
                  </a:lnTo>
                  <a:lnTo>
                    <a:pt x="7" y="9"/>
                  </a:lnTo>
                  <a:lnTo>
                    <a:pt x="3" y="10"/>
                  </a:lnTo>
                  <a:lnTo>
                    <a:pt x="0" y="9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95" name="Freeform 1019"/>
            <p:cNvSpPr>
              <a:spLocks/>
            </p:cNvSpPr>
            <p:nvPr userDrawn="1"/>
          </p:nvSpPr>
          <p:spPr bwMode="gray">
            <a:xfrm>
              <a:off x="4895" y="3770"/>
              <a:ext cx="8" cy="19"/>
            </a:xfrm>
            <a:custGeom>
              <a:avLst/>
              <a:gdLst>
                <a:gd name="T0" fmla="*/ 0 w 8"/>
                <a:gd name="T1" fmla="*/ 19 h 19"/>
                <a:gd name="T2" fmla="*/ 3 w 8"/>
                <a:gd name="T3" fmla="*/ 16 h 19"/>
                <a:gd name="T4" fmla="*/ 7 w 8"/>
                <a:gd name="T5" fmla="*/ 11 h 19"/>
                <a:gd name="T6" fmla="*/ 8 w 8"/>
                <a:gd name="T7" fmla="*/ 5 h 19"/>
                <a:gd name="T8" fmla="*/ 8 w 8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9">
                  <a:moveTo>
                    <a:pt x="0" y="19"/>
                  </a:moveTo>
                  <a:lnTo>
                    <a:pt x="3" y="16"/>
                  </a:lnTo>
                  <a:lnTo>
                    <a:pt x="7" y="11"/>
                  </a:lnTo>
                  <a:lnTo>
                    <a:pt x="8" y="5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96" name="Freeform 1020"/>
            <p:cNvSpPr>
              <a:spLocks/>
            </p:cNvSpPr>
            <p:nvPr userDrawn="1"/>
          </p:nvSpPr>
          <p:spPr bwMode="gray">
            <a:xfrm>
              <a:off x="4290" y="3457"/>
              <a:ext cx="10" cy="9"/>
            </a:xfrm>
            <a:custGeom>
              <a:avLst/>
              <a:gdLst>
                <a:gd name="T0" fmla="*/ 0 w 10"/>
                <a:gd name="T1" fmla="*/ 9 h 9"/>
                <a:gd name="T2" fmla="*/ 3 w 10"/>
                <a:gd name="T3" fmla="*/ 9 h 9"/>
                <a:gd name="T4" fmla="*/ 7 w 10"/>
                <a:gd name="T5" fmla="*/ 9 h 9"/>
                <a:gd name="T6" fmla="*/ 8 w 10"/>
                <a:gd name="T7" fmla="*/ 7 h 9"/>
                <a:gd name="T8" fmla="*/ 10 w 10"/>
                <a:gd name="T9" fmla="*/ 3 h 9"/>
                <a:gd name="T10" fmla="*/ 10 w 10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0" y="9"/>
                  </a:moveTo>
                  <a:lnTo>
                    <a:pt x="3" y="9"/>
                  </a:lnTo>
                  <a:lnTo>
                    <a:pt x="7" y="9"/>
                  </a:lnTo>
                  <a:lnTo>
                    <a:pt x="8" y="7"/>
                  </a:lnTo>
                  <a:lnTo>
                    <a:pt x="10" y="3"/>
                  </a:lnTo>
                  <a:lnTo>
                    <a:pt x="1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97" name="Line 1021"/>
            <p:cNvSpPr>
              <a:spLocks noChangeShapeType="1"/>
            </p:cNvSpPr>
            <p:nvPr userDrawn="1"/>
          </p:nvSpPr>
          <p:spPr bwMode="gray">
            <a:xfrm flipH="1" flipV="1">
              <a:off x="4267" y="3310"/>
              <a:ext cx="26" cy="1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98" name="Line 1022"/>
            <p:cNvSpPr>
              <a:spLocks noChangeShapeType="1"/>
            </p:cNvSpPr>
            <p:nvPr userDrawn="1"/>
          </p:nvSpPr>
          <p:spPr bwMode="gray">
            <a:xfrm flipH="1" flipV="1">
              <a:off x="4262" y="3310"/>
              <a:ext cx="31" cy="1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599" name="Freeform 1023"/>
            <p:cNvSpPr>
              <a:spLocks/>
            </p:cNvSpPr>
            <p:nvPr userDrawn="1"/>
          </p:nvSpPr>
          <p:spPr bwMode="gray">
            <a:xfrm>
              <a:off x="4262" y="3308"/>
              <a:ext cx="8" cy="11"/>
            </a:xfrm>
            <a:custGeom>
              <a:avLst/>
              <a:gdLst>
                <a:gd name="T0" fmla="*/ 0 w 8"/>
                <a:gd name="T1" fmla="*/ 2 h 11"/>
                <a:gd name="T2" fmla="*/ 3 w 8"/>
                <a:gd name="T3" fmla="*/ 0 h 11"/>
                <a:gd name="T4" fmla="*/ 5 w 8"/>
                <a:gd name="T5" fmla="*/ 2 h 11"/>
                <a:gd name="T6" fmla="*/ 7 w 8"/>
                <a:gd name="T7" fmla="*/ 4 h 11"/>
                <a:gd name="T8" fmla="*/ 8 w 8"/>
                <a:gd name="T9" fmla="*/ 7 h 11"/>
                <a:gd name="T10" fmla="*/ 8 w 8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1">
                  <a:moveTo>
                    <a:pt x="0" y="2"/>
                  </a:moveTo>
                  <a:lnTo>
                    <a:pt x="3" y="0"/>
                  </a:lnTo>
                  <a:lnTo>
                    <a:pt x="5" y="2"/>
                  </a:lnTo>
                  <a:lnTo>
                    <a:pt x="7" y="4"/>
                  </a:lnTo>
                  <a:lnTo>
                    <a:pt x="8" y="7"/>
                  </a:lnTo>
                  <a:lnTo>
                    <a:pt x="8" y="11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00" name="Line 1024"/>
            <p:cNvSpPr>
              <a:spLocks noChangeShapeType="1"/>
            </p:cNvSpPr>
            <p:nvPr userDrawn="1"/>
          </p:nvSpPr>
          <p:spPr bwMode="gray">
            <a:xfrm>
              <a:off x="4270" y="3319"/>
              <a:ext cx="23" cy="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01" name="Freeform 1025"/>
            <p:cNvSpPr>
              <a:spLocks/>
            </p:cNvSpPr>
            <p:nvPr userDrawn="1"/>
          </p:nvSpPr>
          <p:spPr bwMode="gray">
            <a:xfrm>
              <a:off x="4169" y="3352"/>
              <a:ext cx="10" cy="9"/>
            </a:xfrm>
            <a:custGeom>
              <a:avLst/>
              <a:gdLst>
                <a:gd name="T0" fmla="*/ 10 w 10"/>
                <a:gd name="T1" fmla="*/ 0 h 9"/>
                <a:gd name="T2" fmla="*/ 7 w 10"/>
                <a:gd name="T3" fmla="*/ 0 h 9"/>
                <a:gd name="T4" fmla="*/ 5 w 10"/>
                <a:gd name="T5" fmla="*/ 0 h 9"/>
                <a:gd name="T6" fmla="*/ 3 w 10"/>
                <a:gd name="T7" fmla="*/ 2 h 9"/>
                <a:gd name="T8" fmla="*/ 0 w 10"/>
                <a:gd name="T9" fmla="*/ 5 h 9"/>
                <a:gd name="T10" fmla="*/ 0 w 10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10" y="0"/>
                  </a:moveTo>
                  <a:lnTo>
                    <a:pt x="7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0" y="5"/>
                  </a:lnTo>
                  <a:lnTo>
                    <a:pt x="0" y="9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02" name="Line 1026"/>
            <p:cNvSpPr>
              <a:spLocks noChangeShapeType="1"/>
            </p:cNvSpPr>
            <p:nvPr userDrawn="1"/>
          </p:nvSpPr>
          <p:spPr bwMode="gray">
            <a:xfrm flipH="1">
              <a:off x="4088" y="3312"/>
              <a:ext cx="165" cy="8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03" name="Line 1027"/>
            <p:cNvSpPr>
              <a:spLocks noChangeShapeType="1"/>
            </p:cNvSpPr>
            <p:nvPr userDrawn="1"/>
          </p:nvSpPr>
          <p:spPr bwMode="gray">
            <a:xfrm flipH="1">
              <a:off x="4095" y="3310"/>
              <a:ext cx="167" cy="8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04" name="Freeform 1028"/>
            <p:cNvSpPr>
              <a:spLocks/>
            </p:cNvSpPr>
            <p:nvPr userDrawn="1"/>
          </p:nvSpPr>
          <p:spPr bwMode="gray">
            <a:xfrm>
              <a:off x="4087" y="3394"/>
              <a:ext cx="8" cy="10"/>
            </a:xfrm>
            <a:custGeom>
              <a:avLst/>
              <a:gdLst>
                <a:gd name="T0" fmla="*/ 8 w 8"/>
                <a:gd name="T1" fmla="*/ 2 h 10"/>
                <a:gd name="T2" fmla="*/ 5 w 8"/>
                <a:gd name="T3" fmla="*/ 0 h 10"/>
                <a:gd name="T4" fmla="*/ 3 w 8"/>
                <a:gd name="T5" fmla="*/ 2 h 10"/>
                <a:gd name="T6" fmla="*/ 0 w 8"/>
                <a:gd name="T7" fmla="*/ 4 h 10"/>
                <a:gd name="T8" fmla="*/ 0 w 8"/>
                <a:gd name="T9" fmla="*/ 7 h 10"/>
                <a:gd name="T10" fmla="*/ 0 w 8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2"/>
                  </a:moveTo>
                  <a:lnTo>
                    <a:pt x="5" y="0"/>
                  </a:lnTo>
                  <a:lnTo>
                    <a:pt x="3" y="2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05" name="Line 1029"/>
            <p:cNvSpPr>
              <a:spLocks noChangeShapeType="1"/>
            </p:cNvSpPr>
            <p:nvPr userDrawn="1"/>
          </p:nvSpPr>
          <p:spPr bwMode="gray">
            <a:xfrm flipV="1">
              <a:off x="4087" y="3319"/>
              <a:ext cx="164" cy="8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06" name="Freeform 1030"/>
            <p:cNvSpPr>
              <a:spLocks/>
            </p:cNvSpPr>
            <p:nvPr userDrawn="1"/>
          </p:nvSpPr>
          <p:spPr bwMode="gray">
            <a:xfrm>
              <a:off x="4251" y="3310"/>
              <a:ext cx="11" cy="9"/>
            </a:xfrm>
            <a:custGeom>
              <a:avLst/>
              <a:gdLst>
                <a:gd name="T0" fmla="*/ 11 w 11"/>
                <a:gd name="T1" fmla="*/ 0 h 9"/>
                <a:gd name="T2" fmla="*/ 5 w 11"/>
                <a:gd name="T3" fmla="*/ 0 h 9"/>
                <a:gd name="T4" fmla="*/ 4 w 11"/>
                <a:gd name="T5" fmla="*/ 0 h 9"/>
                <a:gd name="T6" fmla="*/ 2 w 11"/>
                <a:gd name="T7" fmla="*/ 2 h 9"/>
                <a:gd name="T8" fmla="*/ 0 w 11"/>
                <a:gd name="T9" fmla="*/ 5 h 9"/>
                <a:gd name="T10" fmla="*/ 0 w 11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11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5"/>
                  </a:lnTo>
                  <a:lnTo>
                    <a:pt x="0" y="9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07" name="Freeform 1031"/>
            <p:cNvSpPr>
              <a:spLocks/>
            </p:cNvSpPr>
            <p:nvPr userDrawn="1"/>
          </p:nvSpPr>
          <p:spPr bwMode="gray">
            <a:xfrm>
              <a:off x="4209" y="3439"/>
              <a:ext cx="9" cy="18"/>
            </a:xfrm>
            <a:custGeom>
              <a:avLst/>
              <a:gdLst>
                <a:gd name="T0" fmla="*/ 9 w 9"/>
                <a:gd name="T1" fmla="*/ 0 h 18"/>
                <a:gd name="T2" fmla="*/ 4 w 9"/>
                <a:gd name="T3" fmla="*/ 4 h 18"/>
                <a:gd name="T4" fmla="*/ 2 w 9"/>
                <a:gd name="T5" fmla="*/ 7 h 18"/>
                <a:gd name="T6" fmla="*/ 0 w 9"/>
                <a:gd name="T7" fmla="*/ 13 h 18"/>
                <a:gd name="T8" fmla="*/ 0 w 9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8">
                  <a:moveTo>
                    <a:pt x="9" y="0"/>
                  </a:moveTo>
                  <a:lnTo>
                    <a:pt x="4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08" name="Line 1032"/>
            <p:cNvSpPr>
              <a:spLocks noChangeShapeType="1"/>
            </p:cNvSpPr>
            <p:nvPr userDrawn="1"/>
          </p:nvSpPr>
          <p:spPr bwMode="gray">
            <a:xfrm>
              <a:off x="4090" y="3403"/>
              <a:ext cx="198" cy="7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09" name="Line 1033"/>
            <p:cNvSpPr>
              <a:spLocks noChangeShapeType="1"/>
            </p:cNvSpPr>
            <p:nvPr userDrawn="1"/>
          </p:nvSpPr>
          <p:spPr bwMode="gray">
            <a:xfrm>
              <a:off x="4095" y="3396"/>
              <a:ext cx="195" cy="70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10" name="Freeform 1034"/>
            <p:cNvSpPr>
              <a:spLocks/>
            </p:cNvSpPr>
            <p:nvPr userDrawn="1"/>
          </p:nvSpPr>
          <p:spPr bwMode="gray">
            <a:xfrm>
              <a:off x="4288" y="3466"/>
              <a:ext cx="3" cy="21"/>
            </a:xfrm>
            <a:custGeom>
              <a:avLst/>
              <a:gdLst>
                <a:gd name="T0" fmla="*/ 2 w 3"/>
                <a:gd name="T1" fmla="*/ 0 h 21"/>
                <a:gd name="T2" fmla="*/ 0 w 3"/>
                <a:gd name="T3" fmla="*/ 7 h 21"/>
                <a:gd name="T4" fmla="*/ 0 w 3"/>
                <a:gd name="T5" fmla="*/ 14 h 21"/>
                <a:gd name="T6" fmla="*/ 3 w 3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1">
                  <a:moveTo>
                    <a:pt x="2" y="0"/>
                  </a:moveTo>
                  <a:lnTo>
                    <a:pt x="0" y="7"/>
                  </a:lnTo>
                  <a:lnTo>
                    <a:pt x="0" y="14"/>
                  </a:lnTo>
                  <a:lnTo>
                    <a:pt x="3" y="21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11" name="Line 1035"/>
            <p:cNvSpPr>
              <a:spLocks noChangeShapeType="1"/>
            </p:cNvSpPr>
            <p:nvPr userDrawn="1"/>
          </p:nvSpPr>
          <p:spPr bwMode="gray">
            <a:xfrm flipH="1" flipV="1">
              <a:off x="4087" y="3413"/>
              <a:ext cx="204" cy="7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12" name="Freeform 1036"/>
            <p:cNvSpPr>
              <a:spLocks/>
            </p:cNvSpPr>
            <p:nvPr userDrawn="1"/>
          </p:nvSpPr>
          <p:spPr bwMode="gray">
            <a:xfrm>
              <a:off x="4087" y="3396"/>
              <a:ext cx="8" cy="17"/>
            </a:xfrm>
            <a:custGeom>
              <a:avLst/>
              <a:gdLst>
                <a:gd name="T0" fmla="*/ 0 w 8"/>
                <a:gd name="T1" fmla="*/ 17 h 17"/>
                <a:gd name="T2" fmla="*/ 1 w 8"/>
                <a:gd name="T3" fmla="*/ 12 h 17"/>
                <a:gd name="T4" fmla="*/ 3 w 8"/>
                <a:gd name="T5" fmla="*/ 7 h 17"/>
                <a:gd name="T6" fmla="*/ 5 w 8"/>
                <a:gd name="T7" fmla="*/ 3 h 17"/>
                <a:gd name="T8" fmla="*/ 8 w 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0" y="17"/>
                  </a:moveTo>
                  <a:lnTo>
                    <a:pt x="1" y="12"/>
                  </a:lnTo>
                  <a:lnTo>
                    <a:pt x="3" y="7"/>
                  </a:lnTo>
                  <a:lnTo>
                    <a:pt x="5" y="3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13" name="Freeform 1037"/>
            <p:cNvSpPr>
              <a:spLocks/>
            </p:cNvSpPr>
            <p:nvPr userDrawn="1"/>
          </p:nvSpPr>
          <p:spPr bwMode="gray">
            <a:xfrm>
              <a:off x="4603" y="3490"/>
              <a:ext cx="10" cy="18"/>
            </a:xfrm>
            <a:custGeom>
              <a:avLst/>
              <a:gdLst>
                <a:gd name="T0" fmla="*/ 10 w 10"/>
                <a:gd name="T1" fmla="*/ 18 h 18"/>
                <a:gd name="T2" fmla="*/ 7 w 10"/>
                <a:gd name="T3" fmla="*/ 14 h 18"/>
                <a:gd name="T4" fmla="*/ 3 w 10"/>
                <a:gd name="T5" fmla="*/ 11 h 18"/>
                <a:gd name="T6" fmla="*/ 0 w 10"/>
                <a:gd name="T7" fmla="*/ 5 h 18"/>
                <a:gd name="T8" fmla="*/ 0 w 10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8">
                  <a:moveTo>
                    <a:pt x="10" y="18"/>
                  </a:moveTo>
                  <a:lnTo>
                    <a:pt x="7" y="14"/>
                  </a:lnTo>
                  <a:lnTo>
                    <a:pt x="3" y="11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14" name="Line 1038"/>
            <p:cNvSpPr>
              <a:spLocks noChangeShapeType="1"/>
            </p:cNvSpPr>
            <p:nvPr userDrawn="1"/>
          </p:nvSpPr>
          <p:spPr bwMode="gray">
            <a:xfrm flipH="1">
              <a:off x="4524" y="3455"/>
              <a:ext cx="163" cy="9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15" name="Line 1039"/>
            <p:cNvSpPr>
              <a:spLocks noChangeShapeType="1"/>
            </p:cNvSpPr>
            <p:nvPr userDrawn="1"/>
          </p:nvSpPr>
          <p:spPr bwMode="gray">
            <a:xfrm flipH="1">
              <a:off x="4531" y="3462"/>
              <a:ext cx="163" cy="9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16" name="Freeform 1040"/>
            <p:cNvSpPr>
              <a:spLocks/>
            </p:cNvSpPr>
            <p:nvPr userDrawn="1"/>
          </p:nvSpPr>
          <p:spPr bwMode="gray">
            <a:xfrm>
              <a:off x="4520" y="3536"/>
              <a:ext cx="11" cy="17"/>
            </a:xfrm>
            <a:custGeom>
              <a:avLst/>
              <a:gdLst>
                <a:gd name="T0" fmla="*/ 11 w 11"/>
                <a:gd name="T1" fmla="*/ 17 h 17"/>
                <a:gd name="T2" fmla="*/ 7 w 11"/>
                <a:gd name="T3" fmla="*/ 14 h 17"/>
                <a:gd name="T4" fmla="*/ 4 w 11"/>
                <a:gd name="T5" fmla="*/ 10 h 17"/>
                <a:gd name="T6" fmla="*/ 0 w 11"/>
                <a:gd name="T7" fmla="*/ 5 h 17"/>
                <a:gd name="T8" fmla="*/ 0 w 11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7">
                  <a:moveTo>
                    <a:pt x="11" y="17"/>
                  </a:moveTo>
                  <a:lnTo>
                    <a:pt x="7" y="14"/>
                  </a:lnTo>
                  <a:lnTo>
                    <a:pt x="4" y="10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17" name="Line 1041"/>
            <p:cNvSpPr>
              <a:spLocks noChangeShapeType="1"/>
            </p:cNvSpPr>
            <p:nvPr userDrawn="1"/>
          </p:nvSpPr>
          <p:spPr bwMode="gray">
            <a:xfrm flipV="1">
              <a:off x="4520" y="3446"/>
              <a:ext cx="163" cy="90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18" name="Freeform 1042"/>
            <p:cNvSpPr>
              <a:spLocks/>
            </p:cNvSpPr>
            <p:nvPr userDrawn="1"/>
          </p:nvSpPr>
          <p:spPr bwMode="gray">
            <a:xfrm>
              <a:off x="4683" y="3446"/>
              <a:ext cx="11" cy="16"/>
            </a:xfrm>
            <a:custGeom>
              <a:avLst/>
              <a:gdLst>
                <a:gd name="T0" fmla="*/ 11 w 11"/>
                <a:gd name="T1" fmla="*/ 16 h 16"/>
                <a:gd name="T2" fmla="*/ 7 w 11"/>
                <a:gd name="T3" fmla="*/ 14 h 16"/>
                <a:gd name="T4" fmla="*/ 4 w 11"/>
                <a:gd name="T5" fmla="*/ 9 h 16"/>
                <a:gd name="T6" fmla="*/ 0 w 11"/>
                <a:gd name="T7" fmla="*/ 4 h 16"/>
                <a:gd name="T8" fmla="*/ 0 w 11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6">
                  <a:moveTo>
                    <a:pt x="11" y="16"/>
                  </a:moveTo>
                  <a:lnTo>
                    <a:pt x="7" y="14"/>
                  </a:lnTo>
                  <a:lnTo>
                    <a:pt x="4" y="9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19" name="Freeform 1043"/>
            <p:cNvSpPr>
              <a:spLocks/>
            </p:cNvSpPr>
            <p:nvPr userDrawn="1"/>
          </p:nvSpPr>
          <p:spPr bwMode="gray">
            <a:xfrm>
              <a:off x="4597" y="3579"/>
              <a:ext cx="9" cy="18"/>
            </a:xfrm>
            <a:custGeom>
              <a:avLst/>
              <a:gdLst>
                <a:gd name="T0" fmla="*/ 9 w 9"/>
                <a:gd name="T1" fmla="*/ 0 h 18"/>
                <a:gd name="T2" fmla="*/ 6 w 9"/>
                <a:gd name="T3" fmla="*/ 4 h 18"/>
                <a:gd name="T4" fmla="*/ 2 w 9"/>
                <a:gd name="T5" fmla="*/ 7 h 18"/>
                <a:gd name="T6" fmla="*/ 0 w 9"/>
                <a:gd name="T7" fmla="*/ 13 h 18"/>
                <a:gd name="T8" fmla="*/ 0 w 9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8">
                  <a:moveTo>
                    <a:pt x="9" y="0"/>
                  </a:moveTo>
                  <a:lnTo>
                    <a:pt x="6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20" name="Line 1044"/>
            <p:cNvSpPr>
              <a:spLocks noChangeShapeType="1"/>
            </p:cNvSpPr>
            <p:nvPr userDrawn="1"/>
          </p:nvSpPr>
          <p:spPr bwMode="gray">
            <a:xfrm>
              <a:off x="4519" y="3558"/>
              <a:ext cx="210" cy="76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21" name="Line 1045"/>
            <p:cNvSpPr>
              <a:spLocks noChangeShapeType="1"/>
            </p:cNvSpPr>
            <p:nvPr userDrawn="1"/>
          </p:nvSpPr>
          <p:spPr bwMode="gray">
            <a:xfrm>
              <a:off x="4531" y="3553"/>
              <a:ext cx="205" cy="7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22" name="Freeform 1046"/>
            <p:cNvSpPr>
              <a:spLocks/>
            </p:cNvSpPr>
            <p:nvPr userDrawn="1"/>
          </p:nvSpPr>
          <p:spPr bwMode="gray">
            <a:xfrm>
              <a:off x="4727" y="3627"/>
              <a:ext cx="9" cy="17"/>
            </a:xfrm>
            <a:custGeom>
              <a:avLst/>
              <a:gdLst>
                <a:gd name="T0" fmla="*/ 9 w 9"/>
                <a:gd name="T1" fmla="*/ 0 h 17"/>
                <a:gd name="T2" fmla="*/ 5 w 9"/>
                <a:gd name="T3" fmla="*/ 3 h 17"/>
                <a:gd name="T4" fmla="*/ 2 w 9"/>
                <a:gd name="T5" fmla="*/ 7 h 17"/>
                <a:gd name="T6" fmla="*/ 0 w 9"/>
                <a:gd name="T7" fmla="*/ 12 h 17"/>
                <a:gd name="T8" fmla="*/ 0 w 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7">
                  <a:moveTo>
                    <a:pt x="9" y="0"/>
                  </a:moveTo>
                  <a:lnTo>
                    <a:pt x="5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23" name="Line 1047"/>
            <p:cNvSpPr>
              <a:spLocks noChangeShapeType="1"/>
            </p:cNvSpPr>
            <p:nvPr userDrawn="1"/>
          </p:nvSpPr>
          <p:spPr bwMode="gray">
            <a:xfrm flipH="1" flipV="1">
              <a:off x="4512" y="3567"/>
              <a:ext cx="215" cy="7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24" name="Freeform 1048"/>
            <p:cNvSpPr>
              <a:spLocks/>
            </p:cNvSpPr>
            <p:nvPr userDrawn="1"/>
          </p:nvSpPr>
          <p:spPr bwMode="gray">
            <a:xfrm>
              <a:off x="4512" y="3553"/>
              <a:ext cx="19" cy="14"/>
            </a:xfrm>
            <a:custGeom>
              <a:avLst/>
              <a:gdLst>
                <a:gd name="T0" fmla="*/ 19 w 19"/>
                <a:gd name="T1" fmla="*/ 0 h 14"/>
                <a:gd name="T2" fmla="*/ 14 w 19"/>
                <a:gd name="T3" fmla="*/ 2 h 14"/>
                <a:gd name="T4" fmla="*/ 8 w 19"/>
                <a:gd name="T5" fmla="*/ 4 h 14"/>
                <a:gd name="T6" fmla="*/ 3 w 19"/>
                <a:gd name="T7" fmla="*/ 9 h 14"/>
                <a:gd name="T8" fmla="*/ 0 w 19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4">
                  <a:moveTo>
                    <a:pt x="19" y="0"/>
                  </a:moveTo>
                  <a:lnTo>
                    <a:pt x="14" y="2"/>
                  </a:lnTo>
                  <a:lnTo>
                    <a:pt x="8" y="4"/>
                  </a:lnTo>
                  <a:lnTo>
                    <a:pt x="3" y="9"/>
                  </a:lnTo>
                  <a:lnTo>
                    <a:pt x="0" y="14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25" name="Freeform 1049"/>
            <p:cNvSpPr>
              <a:spLocks/>
            </p:cNvSpPr>
            <p:nvPr userDrawn="1"/>
          </p:nvSpPr>
          <p:spPr bwMode="gray">
            <a:xfrm>
              <a:off x="4816" y="3579"/>
              <a:ext cx="12" cy="18"/>
            </a:xfrm>
            <a:custGeom>
              <a:avLst/>
              <a:gdLst>
                <a:gd name="T0" fmla="*/ 0 w 12"/>
                <a:gd name="T1" fmla="*/ 0 h 18"/>
                <a:gd name="T2" fmla="*/ 5 w 12"/>
                <a:gd name="T3" fmla="*/ 2 h 18"/>
                <a:gd name="T4" fmla="*/ 9 w 12"/>
                <a:gd name="T5" fmla="*/ 7 h 18"/>
                <a:gd name="T6" fmla="*/ 11 w 12"/>
                <a:gd name="T7" fmla="*/ 13 h 18"/>
                <a:gd name="T8" fmla="*/ 12 w 12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">
                  <a:moveTo>
                    <a:pt x="0" y="0"/>
                  </a:moveTo>
                  <a:lnTo>
                    <a:pt x="5" y="2"/>
                  </a:lnTo>
                  <a:lnTo>
                    <a:pt x="9" y="7"/>
                  </a:lnTo>
                  <a:lnTo>
                    <a:pt x="11" y="13"/>
                  </a:lnTo>
                  <a:lnTo>
                    <a:pt x="12" y="18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26" name="Line 1050"/>
            <p:cNvSpPr>
              <a:spLocks noChangeShapeType="1"/>
            </p:cNvSpPr>
            <p:nvPr userDrawn="1"/>
          </p:nvSpPr>
          <p:spPr bwMode="gray">
            <a:xfrm flipV="1">
              <a:off x="4744" y="3541"/>
              <a:ext cx="161" cy="9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27" name="Line 1051"/>
            <p:cNvSpPr>
              <a:spLocks noChangeShapeType="1"/>
            </p:cNvSpPr>
            <p:nvPr userDrawn="1"/>
          </p:nvSpPr>
          <p:spPr bwMode="gray">
            <a:xfrm flipV="1">
              <a:off x="4736" y="3534"/>
              <a:ext cx="160" cy="9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28" name="Freeform 1052"/>
            <p:cNvSpPr>
              <a:spLocks/>
            </p:cNvSpPr>
            <p:nvPr userDrawn="1"/>
          </p:nvSpPr>
          <p:spPr bwMode="gray">
            <a:xfrm>
              <a:off x="4896" y="3534"/>
              <a:ext cx="13" cy="16"/>
            </a:xfrm>
            <a:custGeom>
              <a:avLst/>
              <a:gdLst>
                <a:gd name="T0" fmla="*/ 0 w 13"/>
                <a:gd name="T1" fmla="*/ 0 h 16"/>
                <a:gd name="T2" fmla="*/ 6 w 13"/>
                <a:gd name="T3" fmla="*/ 2 h 16"/>
                <a:gd name="T4" fmla="*/ 9 w 13"/>
                <a:gd name="T5" fmla="*/ 7 h 16"/>
                <a:gd name="T6" fmla="*/ 11 w 13"/>
                <a:gd name="T7" fmla="*/ 10 h 16"/>
                <a:gd name="T8" fmla="*/ 13 w 13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0" y="0"/>
                  </a:moveTo>
                  <a:lnTo>
                    <a:pt x="6" y="2"/>
                  </a:lnTo>
                  <a:lnTo>
                    <a:pt x="9" y="7"/>
                  </a:lnTo>
                  <a:lnTo>
                    <a:pt x="11" y="10"/>
                  </a:lnTo>
                  <a:lnTo>
                    <a:pt x="13" y="16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29" name="Line 1053"/>
            <p:cNvSpPr>
              <a:spLocks noChangeShapeType="1"/>
            </p:cNvSpPr>
            <p:nvPr userDrawn="1"/>
          </p:nvSpPr>
          <p:spPr bwMode="gray">
            <a:xfrm flipH="1">
              <a:off x="4746" y="3550"/>
              <a:ext cx="163" cy="9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30" name="Freeform 1054"/>
            <p:cNvSpPr>
              <a:spLocks/>
            </p:cNvSpPr>
            <p:nvPr userDrawn="1"/>
          </p:nvSpPr>
          <p:spPr bwMode="gray">
            <a:xfrm>
              <a:off x="4736" y="3627"/>
              <a:ext cx="10" cy="15"/>
            </a:xfrm>
            <a:custGeom>
              <a:avLst/>
              <a:gdLst>
                <a:gd name="T0" fmla="*/ 10 w 10"/>
                <a:gd name="T1" fmla="*/ 15 h 15"/>
                <a:gd name="T2" fmla="*/ 10 w 10"/>
                <a:gd name="T3" fmla="*/ 10 h 15"/>
                <a:gd name="T4" fmla="*/ 8 w 10"/>
                <a:gd name="T5" fmla="*/ 7 h 15"/>
                <a:gd name="T6" fmla="*/ 5 w 10"/>
                <a:gd name="T7" fmla="*/ 1 h 15"/>
                <a:gd name="T8" fmla="*/ 0 w 10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5">
                  <a:moveTo>
                    <a:pt x="10" y="15"/>
                  </a:moveTo>
                  <a:lnTo>
                    <a:pt x="10" y="10"/>
                  </a:lnTo>
                  <a:lnTo>
                    <a:pt x="8" y="7"/>
                  </a:lnTo>
                  <a:lnTo>
                    <a:pt x="5" y="1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31" name="Freeform 1055"/>
            <p:cNvSpPr>
              <a:spLocks/>
            </p:cNvSpPr>
            <p:nvPr userDrawn="1"/>
          </p:nvSpPr>
          <p:spPr bwMode="gray">
            <a:xfrm>
              <a:off x="4769" y="3487"/>
              <a:ext cx="9" cy="8"/>
            </a:xfrm>
            <a:custGeom>
              <a:avLst/>
              <a:gdLst>
                <a:gd name="T0" fmla="*/ 0 w 9"/>
                <a:gd name="T1" fmla="*/ 1 h 8"/>
                <a:gd name="T2" fmla="*/ 3 w 9"/>
                <a:gd name="T3" fmla="*/ 0 h 8"/>
                <a:gd name="T4" fmla="*/ 5 w 9"/>
                <a:gd name="T5" fmla="*/ 1 h 8"/>
                <a:gd name="T6" fmla="*/ 9 w 9"/>
                <a:gd name="T7" fmla="*/ 5 h 8"/>
                <a:gd name="T8" fmla="*/ 9 w 9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3" y="0"/>
                  </a:lnTo>
                  <a:lnTo>
                    <a:pt x="5" y="1"/>
                  </a:lnTo>
                  <a:lnTo>
                    <a:pt x="9" y="5"/>
                  </a:lnTo>
                  <a:lnTo>
                    <a:pt x="9" y="8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32" name="Line 1056"/>
            <p:cNvSpPr>
              <a:spLocks noChangeShapeType="1"/>
            </p:cNvSpPr>
            <p:nvPr userDrawn="1"/>
          </p:nvSpPr>
          <p:spPr bwMode="gray">
            <a:xfrm flipH="1" flipV="1">
              <a:off x="4695" y="3460"/>
              <a:ext cx="208" cy="7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33" name="Line 1057"/>
            <p:cNvSpPr>
              <a:spLocks noChangeShapeType="1"/>
            </p:cNvSpPr>
            <p:nvPr userDrawn="1"/>
          </p:nvSpPr>
          <p:spPr bwMode="gray">
            <a:xfrm flipH="1" flipV="1">
              <a:off x="4694" y="3462"/>
              <a:ext cx="202" cy="72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34" name="Freeform 1058"/>
            <p:cNvSpPr>
              <a:spLocks/>
            </p:cNvSpPr>
            <p:nvPr userDrawn="1"/>
          </p:nvSpPr>
          <p:spPr bwMode="gray">
            <a:xfrm>
              <a:off x="4692" y="3460"/>
              <a:ext cx="3" cy="6"/>
            </a:xfrm>
            <a:custGeom>
              <a:avLst/>
              <a:gdLst>
                <a:gd name="T0" fmla="*/ 2 w 3"/>
                <a:gd name="T1" fmla="*/ 2 h 6"/>
                <a:gd name="T2" fmla="*/ 2 w 3"/>
                <a:gd name="T3" fmla="*/ 0 h 6"/>
                <a:gd name="T4" fmla="*/ 2 w 3"/>
                <a:gd name="T5" fmla="*/ 0 h 6"/>
                <a:gd name="T6" fmla="*/ 3 w 3"/>
                <a:gd name="T7" fmla="*/ 0 h 6"/>
                <a:gd name="T8" fmla="*/ 3 w 3"/>
                <a:gd name="T9" fmla="*/ 0 h 6"/>
                <a:gd name="T10" fmla="*/ 3 w 3"/>
                <a:gd name="T11" fmla="*/ 2 h 6"/>
                <a:gd name="T12" fmla="*/ 2 w 3"/>
                <a:gd name="T13" fmla="*/ 2 h 6"/>
                <a:gd name="T14" fmla="*/ 2 w 3"/>
                <a:gd name="T15" fmla="*/ 4 h 6"/>
                <a:gd name="T16" fmla="*/ 0 w 3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6">
                  <a:moveTo>
                    <a:pt x="2" y="2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0" y="6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35" name="Line 1059"/>
            <p:cNvSpPr>
              <a:spLocks noChangeShapeType="1"/>
            </p:cNvSpPr>
            <p:nvPr userDrawn="1"/>
          </p:nvSpPr>
          <p:spPr bwMode="gray">
            <a:xfrm>
              <a:off x="4692" y="3466"/>
              <a:ext cx="213" cy="7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36" name="Freeform 1060"/>
            <p:cNvSpPr>
              <a:spLocks/>
            </p:cNvSpPr>
            <p:nvPr userDrawn="1"/>
          </p:nvSpPr>
          <p:spPr bwMode="gray">
            <a:xfrm>
              <a:off x="4896" y="3532"/>
              <a:ext cx="9" cy="9"/>
            </a:xfrm>
            <a:custGeom>
              <a:avLst/>
              <a:gdLst>
                <a:gd name="T0" fmla="*/ 0 w 9"/>
                <a:gd name="T1" fmla="*/ 2 h 9"/>
                <a:gd name="T2" fmla="*/ 4 w 9"/>
                <a:gd name="T3" fmla="*/ 0 h 9"/>
                <a:gd name="T4" fmla="*/ 7 w 9"/>
                <a:gd name="T5" fmla="*/ 0 h 9"/>
                <a:gd name="T6" fmla="*/ 9 w 9"/>
                <a:gd name="T7" fmla="*/ 4 h 9"/>
                <a:gd name="T8" fmla="*/ 9 w 9"/>
                <a:gd name="T9" fmla="*/ 5 h 9"/>
                <a:gd name="T10" fmla="*/ 9 w 9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9">
                  <a:moveTo>
                    <a:pt x="0" y="2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9" y="4"/>
                  </a:lnTo>
                  <a:lnTo>
                    <a:pt x="9" y="5"/>
                  </a:lnTo>
                  <a:lnTo>
                    <a:pt x="9" y="9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637" name="Freeform 1061"/>
            <p:cNvSpPr>
              <a:spLocks/>
            </p:cNvSpPr>
            <p:nvPr userDrawn="1"/>
          </p:nvSpPr>
          <p:spPr bwMode="gray">
            <a:xfrm>
              <a:off x="4907" y="3663"/>
              <a:ext cx="21" cy="2"/>
            </a:xfrm>
            <a:custGeom>
              <a:avLst/>
              <a:gdLst>
                <a:gd name="T0" fmla="*/ 0 w 21"/>
                <a:gd name="T1" fmla="*/ 2 h 2"/>
                <a:gd name="T2" fmla="*/ 5 w 21"/>
                <a:gd name="T3" fmla="*/ 0 h 2"/>
                <a:gd name="T4" fmla="*/ 10 w 21"/>
                <a:gd name="T5" fmla="*/ 0 h 2"/>
                <a:gd name="T6" fmla="*/ 16 w 21"/>
                <a:gd name="T7" fmla="*/ 0 h 2"/>
                <a:gd name="T8" fmla="*/ 21 w 21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">
                  <a:moveTo>
                    <a:pt x="0" y="2"/>
                  </a:moveTo>
                  <a:lnTo>
                    <a:pt x="5" y="0"/>
                  </a:lnTo>
                  <a:lnTo>
                    <a:pt x="10" y="0"/>
                  </a:lnTo>
                  <a:lnTo>
                    <a:pt x="16" y="0"/>
                  </a:lnTo>
                  <a:lnTo>
                    <a:pt x="21" y="2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81638" name="Group 1062"/>
            <p:cNvGrpSpPr>
              <a:grpSpLocks/>
            </p:cNvGrpSpPr>
            <p:nvPr userDrawn="1"/>
          </p:nvGrpSpPr>
          <p:grpSpPr bwMode="auto">
            <a:xfrm>
              <a:off x="4083" y="2782"/>
              <a:ext cx="1546" cy="1270"/>
              <a:chOff x="2135" y="838"/>
              <a:chExt cx="1546" cy="1270"/>
            </a:xfrm>
          </p:grpSpPr>
          <p:sp>
            <p:nvSpPr>
              <p:cNvPr id="281639" name="Line 1063"/>
              <p:cNvSpPr>
                <a:spLocks noChangeShapeType="1"/>
              </p:cNvSpPr>
              <p:nvPr userDrawn="1"/>
            </p:nvSpPr>
            <p:spPr bwMode="gray">
              <a:xfrm flipV="1">
                <a:off x="2968" y="1604"/>
                <a:ext cx="1" cy="22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40" name="Line 1064"/>
              <p:cNvSpPr>
                <a:spLocks noChangeShapeType="1"/>
              </p:cNvSpPr>
              <p:nvPr userDrawn="1"/>
            </p:nvSpPr>
            <p:spPr bwMode="gray">
              <a:xfrm flipV="1">
                <a:off x="2959" y="1606"/>
                <a:ext cx="2" cy="23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41" name="Freeform 1065"/>
              <p:cNvSpPr>
                <a:spLocks/>
              </p:cNvSpPr>
              <p:nvPr userDrawn="1"/>
            </p:nvSpPr>
            <p:spPr bwMode="gray">
              <a:xfrm>
                <a:off x="2961" y="1604"/>
                <a:ext cx="19" cy="2"/>
              </a:xfrm>
              <a:custGeom>
                <a:avLst/>
                <a:gdLst>
                  <a:gd name="T0" fmla="*/ 0 w 19"/>
                  <a:gd name="T1" fmla="*/ 2 h 2"/>
                  <a:gd name="T2" fmla="*/ 5 w 19"/>
                  <a:gd name="T3" fmla="*/ 0 h 2"/>
                  <a:gd name="T4" fmla="*/ 8 w 19"/>
                  <a:gd name="T5" fmla="*/ 0 h 2"/>
                  <a:gd name="T6" fmla="*/ 14 w 19"/>
                  <a:gd name="T7" fmla="*/ 0 h 2"/>
                  <a:gd name="T8" fmla="*/ 19 w 19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0" y="2"/>
                    </a:moveTo>
                    <a:lnTo>
                      <a:pt x="5" y="0"/>
                    </a:lnTo>
                    <a:lnTo>
                      <a:pt x="8" y="0"/>
                    </a:lnTo>
                    <a:lnTo>
                      <a:pt x="14" y="0"/>
                    </a:lnTo>
                    <a:lnTo>
                      <a:pt x="19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42" name="Line 1066"/>
              <p:cNvSpPr>
                <a:spLocks noChangeShapeType="1"/>
              </p:cNvSpPr>
              <p:nvPr userDrawn="1"/>
            </p:nvSpPr>
            <p:spPr bwMode="gray">
              <a:xfrm flipH="1">
                <a:off x="2978" y="1606"/>
                <a:ext cx="2" cy="22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43" name="Freeform 1067"/>
              <p:cNvSpPr>
                <a:spLocks/>
              </p:cNvSpPr>
              <p:nvPr userDrawn="1"/>
            </p:nvSpPr>
            <p:spPr bwMode="gray">
              <a:xfrm>
                <a:off x="2959" y="1833"/>
                <a:ext cx="19" cy="4"/>
              </a:xfrm>
              <a:custGeom>
                <a:avLst/>
                <a:gdLst>
                  <a:gd name="T0" fmla="*/ 0 w 19"/>
                  <a:gd name="T1" fmla="*/ 4 h 4"/>
                  <a:gd name="T2" fmla="*/ 5 w 19"/>
                  <a:gd name="T3" fmla="*/ 0 h 4"/>
                  <a:gd name="T4" fmla="*/ 9 w 19"/>
                  <a:gd name="T5" fmla="*/ 0 h 4"/>
                  <a:gd name="T6" fmla="*/ 14 w 19"/>
                  <a:gd name="T7" fmla="*/ 0 h 4"/>
                  <a:gd name="T8" fmla="*/ 19 w 19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0" y="4"/>
                    </a:moveTo>
                    <a:lnTo>
                      <a:pt x="5" y="0"/>
                    </a:lnTo>
                    <a:lnTo>
                      <a:pt x="9" y="0"/>
                    </a:lnTo>
                    <a:lnTo>
                      <a:pt x="14" y="0"/>
                    </a:lnTo>
                    <a:lnTo>
                      <a:pt x="19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44" name="Freeform 1068"/>
              <p:cNvSpPr>
                <a:spLocks/>
              </p:cNvSpPr>
              <p:nvPr userDrawn="1"/>
            </p:nvSpPr>
            <p:spPr bwMode="gray">
              <a:xfrm>
                <a:off x="2319" y="1366"/>
                <a:ext cx="3" cy="9"/>
              </a:xfrm>
              <a:custGeom>
                <a:avLst/>
                <a:gdLst>
                  <a:gd name="T0" fmla="*/ 3 w 3"/>
                  <a:gd name="T1" fmla="*/ 9 h 9"/>
                  <a:gd name="T2" fmla="*/ 0 w 3"/>
                  <a:gd name="T3" fmla="*/ 7 h 9"/>
                  <a:gd name="T4" fmla="*/ 0 w 3"/>
                  <a:gd name="T5" fmla="*/ 4 h 9"/>
                  <a:gd name="T6" fmla="*/ 0 w 3"/>
                  <a:gd name="T7" fmla="*/ 2 h 9"/>
                  <a:gd name="T8" fmla="*/ 2 w 3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9">
                    <a:moveTo>
                      <a:pt x="3" y="9"/>
                    </a:moveTo>
                    <a:lnTo>
                      <a:pt x="0" y="7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45" name="Freeform 1069"/>
              <p:cNvSpPr>
                <a:spLocks/>
              </p:cNvSpPr>
              <p:nvPr userDrawn="1"/>
            </p:nvSpPr>
            <p:spPr bwMode="gray">
              <a:xfrm>
                <a:off x="2957" y="1712"/>
                <a:ext cx="19" cy="2"/>
              </a:xfrm>
              <a:custGeom>
                <a:avLst/>
                <a:gdLst>
                  <a:gd name="T0" fmla="*/ 0 w 19"/>
                  <a:gd name="T1" fmla="*/ 0 h 2"/>
                  <a:gd name="T2" fmla="*/ 5 w 19"/>
                  <a:gd name="T3" fmla="*/ 2 h 2"/>
                  <a:gd name="T4" fmla="*/ 11 w 19"/>
                  <a:gd name="T5" fmla="*/ 2 h 2"/>
                  <a:gd name="T6" fmla="*/ 16 w 19"/>
                  <a:gd name="T7" fmla="*/ 2 h 2"/>
                  <a:gd name="T8" fmla="*/ 19 w 19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0" y="0"/>
                    </a:moveTo>
                    <a:lnTo>
                      <a:pt x="5" y="2"/>
                    </a:lnTo>
                    <a:lnTo>
                      <a:pt x="11" y="2"/>
                    </a:lnTo>
                    <a:lnTo>
                      <a:pt x="16" y="2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46" name="Line 1070"/>
              <p:cNvSpPr>
                <a:spLocks noChangeShapeType="1"/>
              </p:cNvSpPr>
              <p:nvPr userDrawn="1"/>
            </p:nvSpPr>
            <p:spPr bwMode="gray">
              <a:xfrm flipH="1">
                <a:off x="2966" y="1599"/>
                <a:ext cx="2" cy="22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47" name="Line 1071"/>
              <p:cNvSpPr>
                <a:spLocks noChangeShapeType="1"/>
              </p:cNvSpPr>
              <p:nvPr userDrawn="1"/>
            </p:nvSpPr>
            <p:spPr bwMode="gray">
              <a:xfrm flipH="1">
                <a:off x="2955" y="1597"/>
                <a:ext cx="2" cy="22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48" name="Freeform 1072"/>
              <p:cNvSpPr>
                <a:spLocks/>
              </p:cNvSpPr>
              <p:nvPr userDrawn="1"/>
            </p:nvSpPr>
            <p:spPr bwMode="gray">
              <a:xfrm>
                <a:off x="2955" y="1826"/>
                <a:ext cx="21" cy="4"/>
              </a:xfrm>
              <a:custGeom>
                <a:avLst/>
                <a:gdLst>
                  <a:gd name="T0" fmla="*/ 0 w 21"/>
                  <a:gd name="T1" fmla="*/ 0 h 4"/>
                  <a:gd name="T2" fmla="*/ 6 w 21"/>
                  <a:gd name="T3" fmla="*/ 2 h 4"/>
                  <a:gd name="T4" fmla="*/ 11 w 21"/>
                  <a:gd name="T5" fmla="*/ 4 h 4"/>
                  <a:gd name="T6" fmla="*/ 16 w 21"/>
                  <a:gd name="T7" fmla="*/ 2 h 4"/>
                  <a:gd name="T8" fmla="*/ 21 w 2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4">
                    <a:moveTo>
                      <a:pt x="0" y="0"/>
                    </a:moveTo>
                    <a:lnTo>
                      <a:pt x="6" y="2"/>
                    </a:lnTo>
                    <a:lnTo>
                      <a:pt x="11" y="4"/>
                    </a:lnTo>
                    <a:lnTo>
                      <a:pt x="16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49" name="Line 1073"/>
              <p:cNvSpPr>
                <a:spLocks noChangeShapeType="1"/>
              </p:cNvSpPr>
              <p:nvPr userDrawn="1"/>
            </p:nvSpPr>
            <p:spPr bwMode="gray">
              <a:xfrm flipV="1">
                <a:off x="2976" y="1597"/>
                <a:ext cx="2" cy="22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50" name="Freeform 1074"/>
              <p:cNvSpPr>
                <a:spLocks/>
              </p:cNvSpPr>
              <p:nvPr userDrawn="1"/>
            </p:nvSpPr>
            <p:spPr bwMode="gray">
              <a:xfrm>
                <a:off x="2957" y="1597"/>
                <a:ext cx="21" cy="2"/>
              </a:xfrm>
              <a:custGeom>
                <a:avLst/>
                <a:gdLst>
                  <a:gd name="T0" fmla="*/ 0 w 21"/>
                  <a:gd name="T1" fmla="*/ 0 h 2"/>
                  <a:gd name="T2" fmla="*/ 5 w 21"/>
                  <a:gd name="T3" fmla="*/ 2 h 2"/>
                  <a:gd name="T4" fmla="*/ 11 w 21"/>
                  <a:gd name="T5" fmla="*/ 2 h 2"/>
                  <a:gd name="T6" fmla="*/ 16 w 21"/>
                  <a:gd name="T7" fmla="*/ 2 h 2"/>
                  <a:gd name="T8" fmla="*/ 21 w 21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">
                    <a:moveTo>
                      <a:pt x="0" y="0"/>
                    </a:moveTo>
                    <a:lnTo>
                      <a:pt x="5" y="2"/>
                    </a:lnTo>
                    <a:lnTo>
                      <a:pt x="11" y="2"/>
                    </a:lnTo>
                    <a:lnTo>
                      <a:pt x="16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51" name="Freeform 1075"/>
              <p:cNvSpPr>
                <a:spLocks/>
              </p:cNvSpPr>
              <p:nvPr userDrawn="1"/>
            </p:nvSpPr>
            <p:spPr bwMode="gray">
              <a:xfrm>
                <a:off x="2301" y="1366"/>
                <a:ext cx="4" cy="9"/>
              </a:xfrm>
              <a:custGeom>
                <a:avLst/>
                <a:gdLst>
                  <a:gd name="T0" fmla="*/ 2 w 4"/>
                  <a:gd name="T1" fmla="*/ 9 h 9"/>
                  <a:gd name="T2" fmla="*/ 4 w 4"/>
                  <a:gd name="T3" fmla="*/ 7 h 9"/>
                  <a:gd name="T4" fmla="*/ 4 w 4"/>
                  <a:gd name="T5" fmla="*/ 5 h 9"/>
                  <a:gd name="T6" fmla="*/ 4 w 4"/>
                  <a:gd name="T7" fmla="*/ 2 h 9"/>
                  <a:gd name="T8" fmla="*/ 0 w 4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9">
                    <a:moveTo>
                      <a:pt x="2" y="9"/>
                    </a:moveTo>
                    <a:lnTo>
                      <a:pt x="4" y="7"/>
                    </a:lnTo>
                    <a:lnTo>
                      <a:pt x="4" y="5"/>
                    </a:lnTo>
                    <a:lnTo>
                      <a:pt x="4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52" name="Freeform 1076"/>
              <p:cNvSpPr>
                <a:spLocks/>
              </p:cNvSpPr>
              <p:nvPr userDrawn="1"/>
            </p:nvSpPr>
            <p:spPr bwMode="gray">
              <a:xfrm>
                <a:off x="2139" y="1574"/>
                <a:ext cx="3" cy="9"/>
              </a:xfrm>
              <a:custGeom>
                <a:avLst/>
                <a:gdLst>
                  <a:gd name="T0" fmla="*/ 1 w 3"/>
                  <a:gd name="T1" fmla="*/ 0 h 9"/>
                  <a:gd name="T2" fmla="*/ 0 w 3"/>
                  <a:gd name="T3" fmla="*/ 2 h 9"/>
                  <a:gd name="T4" fmla="*/ 0 w 3"/>
                  <a:gd name="T5" fmla="*/ 4 h 9"/>
                  <a:gd name="T6" fmla="*/ 0 w 3"/>
                  <a:gd name="T7" fmla="*/ 7 h 9"/>
                  <a:gd name="T8" fmla="*/ 3 w 3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9">
                    <a:moveTo>
                      <a:pt x="1" y="0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3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53" name="Line 1077"/>
              <p:cNvSpPr>
                <a:spLocks noChangeShapeType="1"/>
              </p:cNvSpPr>
              <p:nvPr userDrawn="1"/>
            </p:nvSpPr>
            <p:spPr bwMode="gray">
              <a:xfrm flipH="1" flipV="1">
                <a:off x="2135" y="1466"/>
                <a:ext cx="5" cy="22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54" name="Line 1078"/>
              <p:cNvSpPr>
                <a:spLocks noChangeShapeType="1"/>
              </p:cNvSpPr>
              <p:nvPr userDrawn="1"/>
            </p:nvSpPr>
            <p:spPr bwMode="gray">
              <a:xfrm flipH="1" flipV="1">
                <a:off x="2139" y="1460"/>
                <a:ext cx="5" cy="22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55" name="Freeform 1079"/>
              <p:cNvSpPr>
                <a:spLocks/>
              </p:cNvSpPr>
              <p:nvPr userDrawn="1"/>
            </p:nvSpPr>
            <p:spPr bwMode="gray">
              <a:xfrm>
                <a:off x="2135" y="1460"/>
                <a:ext cx="4" cy="9"/>
              </a:xfrm>
              <a:custGeom>
                <a:avLst/>
                <a:gdLst>
                  <a:gd name="T0" fmla="*/ 4 w 4"/>
                  <a:gd name="T1" fmla="*/ 0 h 9"/>
                  <a:gd name="T2" fmla="*/ 0 w 4"/>
                  <a:gd name="T3" fmla="*/ 2 h 9"/>
                  <a:gd name="T4" fmla="*/ 0 w 4"/>
                  <a:gd name="T5" fmla="*/ 6 h 9"/>
                  <a:gd name="T6" fmla="*/ 2 w 4"/>
                  <a:gd name="T7" fmla="*/ 7 h 9"/>
                  <a:gd name="T8" fmla="*/ 4 w 4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9">
                    <a:moveTo>
                      <a:pt x="4" y="0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2" y="7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56" name="Line 1080"/>
              <p:cNvSpPr>
                <a:spLocks noChangeShapeType="1"/>
              </p:cNvSpPr>
              <p:nvPr userDrawn="1"/>
            </p:nvSpPr>
            <p:spPr bwMode="gray">
              <a:xfrm>
                <a:off x="2139" y="1469"/>
                <a:ext cx="7" cy="22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57" name="Freeform 1081"/>
              <p:cNvSpPr>
                <a:spLocks/>
              </p:cNvSpPr>
              <p:nvPr userDrawn="1"/>
            </p:nvSpPr>
            <p:spPr bwMode="gray">
              <a:xfrm>
                <a:off x="2140" y="1686"/>
                <a:ext cx="6" cy="9"/>
              </a:xfrm>
              <a:custGeom>
                <a:avLst/>
                <a:gdLst>
                  <a:gd name="T0" fmla="*/ 6 w 6"/>
                  <a:gd name="T1" fmla="*/ 9 h 9"/>
                  <a:gd name="T2" fmla="*/ 2 w 6"/>
                  <a:gd name="T3" fmla="*/ 7 h 9"/>
                  <a:gd name="T4" fmla="*/ 0 w 6"/>
                  <a:gd name="T5" fmla="*/ 5 h 9"/>
                  <a:gd name="T6" fmla="*/ 2 w 6"/>
                  <a:gd name="T7" fmla="*/ 2 h 9"/>
                  <a:gd name="T8" fmla="*/ 4 w 6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6" y="9"/>
                    </a:moveTo>
                    <a:lnTo>
                      <a:pt x="2" y="7"/>
                    </a:lnTo>
                    <a:lnTo>
                      <a:pt x="0" y="5"/>
                    </a:lnTo>
                    <a:lnTo>
                      <a:pt x="2" y="2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58" name="Freeform 1082"/>
              <p:cNvSpPr>
                <a:spLocks/>
              </p:cNvSpPr>
              <p:nvPr userDrawn="1"/>
            </p:nvSpPr>
            <p:spPr bwMode="gray">
              <a:xfrm>
                <a:off x="2779" y="1816"/>
                <a:ext cx="19" cy="3"/>
              </a:xfrm>
              <a:custGeom>
                <a:avLst/>
                <a:gdLst>
                  <a:gd name="T0" fmla="*/ 0 w 19"/>
                  <a:gd name="T1" fmla="*/ 1 h 3"/>
                  <a:gd name="T2" fmla="*/ 5 w 19"/>
                  <a:gd name="T3" fmla="*/ 3 h 3"/>
                  <a:gd name="T4" fmla="*/ 10 w 19"/>
                  <a:gd name="T5" fmla="*/ 3 h 3"/>
                  <a:gd name="T6" fmla="*/ 16 w 19"/>
                  <a:gd name="T7" fmla="*/ 1 h 3"/>
                  <a:gd name="T8" fmla="*/ 19 w 1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0" y="1"/>
                    </a:moveTo>
                    <a:lnTo>
                      <a:pt x="5" y="3"/>
                    </a:lnTo>
                    <a:lnTo>
                      <a:pt x="10" y="3"/>
                    </a:lnTo>
                    <a:lnTo>
                      <a:pt x="16" y="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59" name="Line 1083"/>
              <p:cNvSpPr>
                <a:spLocks noChangeShapeType="1"/>
              </p:cNvSpPr>
              <p:nvPr userDrawn="1"/>
            </p:nvSpPr>
            <p:spPr bwMode="gray">
              <a:xfrm flipV="1">
                <a:off x="2789" y="1702"/>
                <a:ext cx="1" cy="23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60" name="Line 1084"/>
              <p:cNvSpPr>
                <a:spLocks noChangeShapeType="1"/>
              </p:cNvSpPr>
              <p:nvPr userDrawn="1"/>
            </p:nvSpPr>
            <p:spPr bwMode="gray">
              <a:xfrm flipV="1">
                <a:off x="2779" y="1700"/>
                <a:ext cx="1" cy="23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61" name="Freeform 1085"/>
              <p:cNvSpPr>
                <a:spLocks/>
              </p:cNvSpPr>
              <p:nvPr userDrawn="1"/>
            </p:nvSpPr>
            <p:spPr bwMode="gray">
              <a:xfrm>
                <a:off x="2779" y="1698"/>
                <a:ext cx="19" cy="4"/>
              </a:xfrm>
              <a:custGeom>
                <a:avLst/>
                <a:gdLst>
                  <a:gd name="T0" fmla="*/ 0 w 19"/>
                  <a:gd name="T1" fmla="*/ 2 h 4"/>
                  <a:gd name="T2" fmla="*/ 5 w 19"/>
                  <a:gd name="T3" fmla="*/ 4 h 4"/>
                  <a:gd name="T4" fmla="*/ 10 w 19"/>
                  <a:gd name="T5" fmla="*/ 4 h 4"/>
                  <a:gd name="T6" fmla="*/ 14 w 19"/>
                  <a:gd name="T7" fmla="*/ 4 h 4"/>
                  <a:gd name="T8" fmla="*/ 19 w 19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0" y="2"/>
                    </a:moveTo>
                    <a:lnTo>
                      <a:pt x="5" y="4"/>
                    </a:lnTo>
                    <a:lnTo>
                      <a:pt x="10" y="4"/>
                    </a:lnTo>
                    <a:lnTo>
                      <a:pt x="14" y="4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62" name="Line 1086"/>
              <p:cNvSpPr>
                <a:spLocks noChangeShapeType="1"/>
              </p:cNvSpPr>
              <p:nvPr userDrawn="1"/>
            </p:nvSpPr>
            <p:spPr bwMode="gray">
              <a:xfrm>
                <a:off x="2798" y="1698"/>
                <a:ext cx="1" cy="23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63" name="Freeform 1087"/>
              <p:cNvSpPr>
                <a:spLocks/>
              </p:cNvSpPr>
              <p:nvPr userDrawn="1"/>
            </p:nvSpPr>
            <p:spPr bwMode="gray">
              <a:xfrm>
                <a:off x="2779" y="1931"/>
                <a:ext cx="19" cy="3"/>
              </a:xfrm>
              <a:custGeom>
                <a:avLst/>
                <a:gdLst>
                  <a:gd name="T0" fmla="*/ 19 w 19"/>
                  <a:gd name="T1" fmla="*/ 0 h 3"/>
                  <a:gd name="T2" fmla="*/ 16 w 19"/>
                  <a:gd name="T3" fmla="*/ 3 h 3"/>
                  <a:gd name="T4" fmla="*/ 10 w 19"/>
                  <a:gd name="T5" fmla="*/ 3 h 3"/>
                  <a:gd name="T6" fmla="*/ 5 w 19"/>
                  <a:gd name="T7" fmla="*/ 3 h 3"/>
                  <a:gd name="T8" fmla="*/ 0 w 19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0"/>
                    </a:moveTo>
                    <a:lnTo>
                      <a:pt x="16" y="3"/>
                    </a:lnTo>
                    <a:lnTo>
                      <a:pt x="10" y="3"/>
                    </a:lnTo>
                    <a:lnTo>
                      <a:pt x="5" y="3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64" name="Freeform 1088"/>
              <p:cNvSpPr>
                <a:spLocks/>
              </p:cNvSpPr>
              <p:nvPr userDrawn="1"/>
            </p:nvSpPr>
            <p:spPr bwMode="gray">
              <a:xfrm>
                <a:off x="2356" y="1903"/>
                <a:ext cx="5" cy="9"/>
              </a:xfrm>
              <a:custGeom>
                <a:avLst/>
                <a:gdLst>
                  <a:gd name="T0" fmla="*/ 3 w 5"/>
                  <a:gd name="T1" fmla="*/ 0 h 9"/>
                  <a:gd name="T2" fmla="*/ 1 w 5"/>
                  <a:gd name="T3" fmla="*/ 2 h 9"/>
                  <a:gd name="T4" fmla="*/ 0 w 5"/>
                  <a:gd name="T5" fmla="*/ 5 h 9"/>
                  <a:gd name="T6" fmla="*/ 1 w 5"/>
                  <a:gd name="T7" fmla="*/ 7 h 9"/>
                  <a:gd name="T8" fmla="*/ 5 w 5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3" y="0"/>
                    </a:moveTo>
                    <a:lnTo>
                      <a:pt x="1" y="2"/>
                    </a:lnTo>
                    <a:lnTo>
                      <a:pt x="0" y="5"/>
                    </a:lnTo>
                    <a:lnTo>
                      <a:pt x="1" y="7"/>
                    </a:lnTo>
                    <a:lnTo>
                      <a:pt x="5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65" name="Line 1089"/>
              <p:cNvSpPr>
                <a:spLocks noChangeShapeType="1"/>
              </p:cNvSpPr>
              <p:nvPr userDrawn="1"/>
            </p:nvSpPr>
            <p:spPr bwMode="gray">
              <a:xfrm>
                <a:off x="2354" y="1789"/>
                <a:ext cx="3" cy="22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66" name="Line 1090"/>
              <p:cNvSpPr>
                <a:spLocks noChangeShapeType="1"/>
              </p:cNvSpPr>
              <p:nvPr userDrawn="1"/>
            </p:nvSpPr>
            <p:spPr bwMode="gray">
              <a:xfrm>
                <a:off x="2357" y="1791"/>
                <a:ext cx="4" cy="22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67" name="Freeform 1091"/>
              <p:cNvSpPr>
                <a:spLocks/>
              </p:cNvSpPr>
              <p:nvPr userDrawn="1"/>
            </p:nvSpPr>
            <p:spPr bwMode="gray">
              <a:xfrm>
                <a:off x="2357" y="2013"/>
                <a:ext cx="6" cy="11"/>
              </a:xfrm>
              <a:custGeom>
                <a:avLst/>
                <a:gdLst>
                  <a:gd name="T0" fmla="*/ 4 w 6"/>
                  <a:gd name="T1" fmla="*/ 0 h 11"/>
                  <a:gd name="T2" fmla="*/ 2 w 6"/>
                  <a:gd name="T3" fmla="*/ 4 h 11"/>
                  <a:gd name="T4" fmla="*/ 0 w 6"/>
                  <a:gd name="T5" fmla="*/ 5 h 11"/>
                  <a:gd name="T6" fmla="*/ 2 w 6"/>
                  <a:gd name="T7" fmla="*/ 9 h 11"/>
                  <a:gd name="T8" fmla="*/ 6 w 6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4" y="0"/>
                    </a:moveTo>
                    <a:lnTo>
                      <a:pt x="2" y="4"/>
                    </a:lnTo>
                    <a:lnTo>
                      <a:pt x="0" y="5"/>
                    </a:lnTo>
                    <a:lnTo>
                      <a:pt x="2" y="9"/>
                    </a:lnTo>
                    <a:lnTo>
                      <a:pt x="6" y="11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68" name="Line 1092"/>
              <p:cNvSpPr>
                <a:spLocks noChangeShapeType="1"/>
              </p:cNvSpPr>
              <p:nvPr userDrawn="1"/>
            </p:nvSpPr>
            <p:spPr bwMode="gray">
              <a:xfrm flipH="1" flipV="1">
                <a:off x="2359" y="1788"/>
                <a:ext cx="4" cy="23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69" name="Freeform 1093"/>
              <p:cNvSpPr>
                <a:spLocks/>
              </p:cNvSpPr>
              <p:nvPr userDrawn="1"/>
            </p:nvSpPr>
            <p:spPr bwMode="gray">
              <a:xfrm>
                <a:off x="2354" y="1788"/>
                <a:ext cx="5" cy="3"/>
              </a:xfrm>
              <a:custGeom>
                <a:avLst/>
                <a:gdLst>
                  <a:gd name="T0" fmla="*/ 3 w 5"/>
                  <a:gd name="T1" fmla="*/ 3 h 3"/>
                  <a:gd name="T2" fmla="*/ 2 w 5"/>
                  <a:gd name="T3" fmla="*/ 3 h 3"/>
                  <a:gd name="T4" fmla="*/ 0 w 5"/>
                  <a:gd name="T5" fmla="*/ 1 h 3"/>
                  <a:gd name="T6" fmla="*/ 0 w 5"/>
                  <a:gd name="T7" fmla="*/ 1 h 3"/>
                  <a:gd name="T8" fmla="*/ 0 w 5"/>
                  <a:gd name="T9" fmla="*/ 1 h 3"/>
                  <a:gd name="T10" fmla="*/ 2 w 5"/>
                  <a:gd name="T11" fmla="*/ 0 h 3"/>
                  <a:gd name="T12" fmla="*/ 5 w 5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3">
                    <a:moveTo>
                      <a:pt x="3" y="3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70" name="Freeform 1094"/>
              <p:cNvSpPr>
                <a:spLocks/>
              </p:cNvSpPr>
              <p:nvPr userDrawn="1"/>
            </p:nvSpPr>
            <p:spPr bwMode="gray">
              <a:xfrm>
                <a:off x="2361" y="2013"/>
                <a:ext cx="10" cy="18"/>
              </a:xfrm>
              <a:custGeom>
                <a:avLst/>
                <a:gdLst>
                  <a:gd name="T0" fmla="*/ 10 w 10"/>
                  <a:gd name="T1" fmla="*/ 18 h 18"/>
                  <a:gd name="T2" fmla="*/ 7 w 10"/>
                  <a:gd name="T3" fmla="*/ 14 h 18"/>
                  <a:gd name="T4" fmla="*/ 3 w 10"/>
                  <a:gd name="T5" fmla="*/ 11 h 18"/>
                  <a:gd name="T6" fmla="*/ 2 w 10"/>
                  <a:gd name="T7" fmla="*/ 5 h 18"/>
                  <a:gd name="T8" fmla="*/ 0 w 1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7" y="14"/>
                    </a:lnTo>
                    <a:lnTo>
                      <a:pt x="3" y="11"/>
                    </a:lnTo>
                    <a:lnTo>
                      <a:pt x="2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71" name="Freeform 1095"/>
              <p:cNvSpPr>
                <a:spLocks/>
              </p:cNvSpPr>
              <p:nvPr userDrawn="1"/>
            </p:nvSpPr>
            <p:spPr bwMode="gray">
              <a:xfrm>
                <a:off x="2513" y="1193"/>
                <a:ext cx="19" cy="2"/>
              </a:xfrm>
              <a:custGeom>
                <a:avLst/>
                <a:gdLst>
                  <a:gd name="T0" fmla="*/ 0 w 19"/>
                  <a:gd name="T1" fmla="*/ 2 h 2"/>
                  <a:gd name="T2" fmla="*/ 7 w 19"/>
                  <a:gd name="T3" fmla="*/ 0 h 2"/>
                  <a:gd name="T4" fmla="*/ 14 w 19"/>
                  <a:gd name="T5" fmla="*/ 0 h 2"/>
                  <a:gd name="T6" fmla="*/ 19 w 19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">
                    <a:moveTo>
                      <a:pt x="0" y="2"/>
                    </a:moveTo>
                    <a:lnTo>
                      <a:pt x="7" y="0"/>
                    </a:lnTo>
                    <a:lnTo>
                      <a:pt x="14" y="0"/>
                    </a:lnTo>
                    <a:lnTo>
                      <a:pt x="19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72" name="Freeform 1096"/>
              <p:cNvSpPr>
                <a:spLocks/>
              </p:cNvSpPr>
              <p:nvPr userDrawn="1"/>
            </p:nvSpPr>
            <p:spPr bwMode="gray">
              <a:xfrm>
                <a:off x="2431" y="1226"/>
                <a:ext cx="10" cy="11"/>
              </a:xfrm>
              <a:custGeom>
                <a:avLst/>
                <a:gdLst>
                  <a:gd name="T0" fmla="*/ 0 w 10"/>
                  <a:gd name="T1" fmla="*/ 11 h 11"/>
                  <a:gd name="T2" fmla="*/ 0 w 10"/>
                  <a:gd name="T3" fmla="*/ 7 h 11"/>
                  <a:gd name="T4" fmla="*/ 3 w 10"/>
                  <a:gd name="T5" fmla="*/ 4 h 11"/>
                  <a:gd name="T6" fmla="*/ 5 w 10"/>
                  <a:gd name="T7" fmla="*/ 2 h 11"/>
                  <a:gd name="T8" fmla="*/ 9 w 10"/>
                  <a:gd name="T9" fmla="*/ 0 h 11"/>
                  <a:gd name="T10" fmla="*/ 10 w 10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1">
                    <a:moveTo>
                      <a:pt x="0" y="11"/>
                    </a:moveTo>
                    <a:lnTo>
                      <a:pt x="0" y="7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9" y="0"/>
                    </a:lnTo>
                    <a:lnTo>
                      <a:pt x="1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73" name="Line 1097"/>
              <p:cNvSpPr>
                <a:spLocks noChangeShapeType="1"/>
              </p:cNvSpPr>
              <p:nvPr userDrawn="1"/>
            </p:nvSpPr>
            <p:spPr bwMode="gray">
              <a:xfrm flipH="1">
                <a:off x="2350" y="1188"/>
                <a:ext cx="166" cy="8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74" name="Line 1098"/>
              <p:cNvSpPr>
                <a:spLocks noChangeShapeType="1"/>
              </p:cNvSpPr>
              <p:nvPr userDrawn="1"/>
            </p:nvSpPr>
            <p:spPr bwMode="gray">
              <a:xfrm flipH="1">
                <a:off x="2347" y="1195"/>
                <a:ext cx="166" cy="8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75" name="Freeform 1099"/>
              <p:cNvSpPr>
                <a:spLocks/>
              </p:cNvSpPr>
              <p:nvPr userDrawn="1"/>
            </p:nvSpPr>
            <p:spPr bwMode="gray">
              <a:xfrm>
                <a:off x="2347" y="1270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2 w 10"/>
                  <a:gd name="T3" fmla="*/ 5 h 10"/>
                  <a:gd name="T4" fmla="*/ 3 w 10"/>
                  <a:gd name="T5" fmla="*/ 2 h 10"/>
                  <a:gd name="T6" fmla="*/ 5 w 10"/>
                  <a:gd name="T7" fmla="*/ 0 h 10"/>
                  <a:gd name="T8" fmla="*/ 9 w 10"/>
                  <a:gd name="T9" fmla="*/ 0 h 10"/>
                  <a:gd name="T10" fmla="*/ 10 w 10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0">
                    <a:moveTo>
                      <a:pt x="0" y="10"/>
                    </a:moveTo>
                    <a:lnTo>
                      <a:pt x="2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9" y="0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76" name="Line 1100"/>
              <p:cNvSpPr>
                <a:spLocks noChangeShapeType="1"/>
              </p:cNvSpPr>
              <p:nvPr userDrawn="1"/>
            </p:nvSpPr>
            <p:spPr bwMode="gray">
              <a:xfrm flipV="1">
                <a:off x="2357" y="1186"/>
                <a:ext cx="166" cy="8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77" name="Freeform 1101"/>
              <p:cNvSpPr>
                <a:spLocks/>
              </p:cNvSpPr>
              <p:nvPr userDrawn="1"/>
            </p:nvSpPr>
            <p:spPr bwMode="gray">
              <a:xfrm>
                <a:off x="2513" y="1186"/>
                <a:ext cx="10" cy="9"/>
              </a:xfrm>
              <a:custGeom>
                <a:avLst/>
                <a:gdLst>
                  <a:gd name="T0" fmla="*/ 0 w 10"/>
                  <a:gd name="T1" fmla="*/ 9 h 9"/>
                  <a:gd name="T2" fmla="*/ 0 w 10"/>
                  <a:gd name="T3" fmla="*/ 5 h 9"/>
                  <a:gd name="T4" fmla="*/ 2 w 10"/>
                  <a:gd name="T5" fmla="*/ 2 h 9"/>
                  <a:gd name="T6" fmla="*/ 3 w 10"/>
                  <a:gd name="T7" fmla="*/ 0 h 9"/>
                  <a:gd name="T8" fmla="*/ 7 w 10"/>
                  <a:gd name="T9" fmla="*/ 0 h 9"/>
                  <a:gd name="T10" fmla="*/ 10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0" y="9"/>
                    </a:moveTo>
                    <a:lnTo>
                      <a:pt x="0" y="5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7" y="0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78" name="Freeform 1102"/>
              <p:cNvSpPr>
                <a:spLocks/>
              </p:cNvSpPr>
              <p:nvPr userDrawn="1"/>
            </p:nvSpPr>
            <p:spPr bwMode="gray">
              <a:xfrm>
                <a:off x="2347" y="1396"/>
                <a:ext cx="5" cy="9"/>
              </a:xfrm>
              <a:custGeom>
                <a:avLst/>
                <a:gdLst>
                  <a:gd name="T0" fmla="*/ 3 w 5"/>
                  <a:gd name="T1" fmla="*/ 0 h 9"/>
                  <a:gd name="T2" fmla="*/ 0 w 5"/>
                  <a:gd name="T3" fmla="*/ 3 h 9"/>
                  <a:gd name="T4" fmla="*/ 0 w 5"/>
                  <a:gd name="T5" fmla="*/ 5 h 9"/>
                  <a:gd name="T6" fmla="*/ 2 w 5"/>
                  <a:gd name="T7" fmla="*/ 7 h 9"/>
                  <a:gd name="T8" fmla="*/ 5 w 5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3" y="0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2" y="7"/>
                    </a:lnTo>
                    <a:lnTo>
                      <a:pt x="5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79" name="Line 1103"/>
              <p:cNvSpPr>
                <a:spLocks noChangeShapeType="1"/>
              </p:cNvSpPr>
              <p:nvPr userDrawn="1"/>
            </p:nvSpPr>
            <p:spPr bwMode="gray">
              <a:xfrm>
                <a:off x="2343" y="1284"/>
                <a:ext cx="6" cy="23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80" name="Line 1104"/>
              <p:cNvSpPr>
                <a:spLocks noChangeShapeType="1"/>
              </p:cNvSpPr>
              <p:nvPr userDrawn="1"/>
            </p:nvSpPr>
            <p:spPr bwMode="gray">
              <a:xfrm>
                <a:off x="2347" y="1280"/>
                <a:ext cx="5" cy="23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81" name="Freeform 1105"/>
              <p:cNvSpPr>
                <a:spLocks/>
              </p:cNvSpPr>
              <p:nvPr userDrawn="1"/>
            </p:nvSpPr>
            <p:spPr bwMode="gray">
              <a:xfrm>
                <a:off x="2349" y="1513"/>
                <a:ext cx="5" cy="21"/>
              </a:xfrm>
              <a:custGeom>
                <a:avLst/>
                <a:gdLst>
                  <a:gd name="T0" fmla="*/ 3 w 5"/>
                  <a:gd name="T1" fmla="*/ 0 h 21"/>
                  <a:gd name="T2" fmla="*/ 0 w 5"/>
                  <a:gd name="T3" fmla="*/ 5 h 21"/>
                  <a:gd name="T4" fmla="*/ 0 w 5"/>
                  <a:gd name="T5" fmla="*/ 10 h 21"/>
                  <a:gd name="T6" fmla="*/ 1 w 5"/>
                  <a:gd name="T7" fmla="*/ 16 h 21"/>
                  <a:gd name="T8" fmla="*/ 5 w 5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21">
                    <a:moveTo>
                      <a:pt x="3" y="0"/>
                    </a:moveTo>
                    <a:lnTo>
                      <a:pt x="0" y="5"/>
                    </a:lnTo>
                    <a:lnTo>
                      <a:pt x="0" y="10"/>
                    </a:lnTo>
                    <a:lnTo>
                      <a:pt x="1" y="16"/>
                    </a:lnTo>
                    <a:lnTo>
                      <a:pt x="5" y="21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82" name="Line 1106"/>
              <p:cNvSpPr>
                <a:spLocks noChangeShapeType="1"/>
              </p:cNvSpPr>
              <p:nvPr userDrawn="1"/>
            </p:nvSpPr>
            <p:spPr bwMode="gray">
              <a:xfrm flipH="1" flipV="1">
                <a:off x="2349" y="1287"/>
                <a:ext cx="5" cy="24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83" name="Freeform 1107"/>
              <p:cNvSpPr>
                <a:spLocks/>
              </p:cNvSpPr>
              <p:nvPr userDrawn="1"/>
            </p:nvSpPr>
            <p:spPr bwMode="gray">
              <a:xfrm>
                <a:off x="2345" y="1280"/>
                <a:ext cx="4" cy="7"/>
              </a:xfrm>
              <a:custGeom>
                <a:avLst/>
                <a:gdLst>
                  <a:gd name="T0" fmla="*/ 4 w 4"/>
                  <a:gd name="T1" fmla="*/ 7 h 7"/>
                  <a:gd name="T2" fmla="*/ 2 w 4"/>
                  <a:gd name="T3" fmla="*/ 6 h 7"/>
                  <a:gd name="T4" fmla="*/ 0 w 4"/>
                  <a:gd name="T5" fmla="*/ 4 h 7"/>
                  <a:gd name="T6" fmla="*/ 0 w 4"/>
                  <a:gd name="T7" fmla="*/ 2 h 7"/>
                  <a:gd name="T8" fmla="*/ 2 w 4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7">
                    <a:moveTo>
                      <a:pt x="4" y="7"/>
                    </a:moveTo>
                    <a:lnTo>
                      <a:pt x="2" y="6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84" name="Freeform 1108"/>
              <p:cNvSpPr>
                <a:spLocks/>
              </p:cNvSpPr>
              <p:nvPr userDrawn="1"/>
            </p:nvSpPr>
            <p:spPr bwMode="gray">
              <a:xfrm>
                <a:off x="2557" y="1985"/>
                <a:ext cx="19" cy="4"/>
              </a:xfrm>
              <a:custGeom>
                <a:avLst/>
                <a:gdLst>
                  <a:gd name="T0" fmla="*/ 19 w 19"/>
                  <a:gd name="T1" fmla="*/ 0 h 4"/>
                  <a:gd name="T2" fmla="*/ 14 w 19"/>
                  <a:gd name="T3" fmla="*/ 2 h 4"/>
                  <a:gd name="T4" fmla="*/ 10 w 19"/>
                  <a:gd name="T5" fmla="*/ 4 h 4"/>
                  <a:gd name="T6" fmla="*/ 5 w 19"/>
                  <a:gd name="T7" fmla="*/ 4 h 4"/>
                  <a:gd name="T8" fmla="*/ 0 w 19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0"/>
                    </a:moveTo>
                    <a:lnTo>
                      <a:pt x="14" y="2"/>
                    </a:lnTo>
                    <a:lnTo>
                      <a:pt x="10" y="4"/>
                    </a:lnTo>
                    <a:lnTo>
                      <a:pt x="5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85" name="Line 1109"/>
              <p:cNvSpPr>
                <a:spLocks noChangeShapeType="1"/>
              </p:cNvSpPr>
              <p:nvPr userDrawn="1"/>
            </p:nvSpPr>
            <p:spPr bwMode="gray">
              <a:xfrm>
                <a:off x="2565" y="1870"/>
                <a:ext cx="2" cy="23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86" name="Line 1110"/>
              <p:cNvSpPr>
                <a:spLocks noChangeShapeType="1"/>
              </p:cNvSpPr>
              <p:nvPr userDrawn="1"/>
            </p:nvSpPr>
            <p:spPr bwMode="gray">
              <a:xfrm>
                <a:off x="2574" y="1873"/>
                <a:ext cx="4" cy="22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87" name="Freeform 1111"/>
              <p:cNvSpPr>
                <a:spLocks/>
              </p:cNvSpPr>
              <p:nvPr userDrawn="1"/>
            </p:nvSpPr>
            <p:spPr bwMode="gray">
              <a:xfrm>
                <a:off x="2557" y="2097"/>
                <a:ext cx="21" cy="4"/>
              </a:xfrm>
              <a:custGeom>
                <a:avLst/>
                <a:gdLst>
                  <a:gd name="T0" fmla="*/ 21 w 21"/>
                  <a:gd name="T1" fmla="*/ 0 h 4"/>
                  <a:gd name="T2" fmla="*/ 15 w 21"/>
                  <a:gd name="T3" fmla="*/ 4 h 4"/>
                  <a:gd name="T4" fmla="*/ 10 w 21"/>
                  <a:gd name="T5" fmla="*/ 4 h 4"/>
                  <a:gd name="T6" fmla="*/ 5 w 21"/>
                  <a:gd name="T7" fmla="*/ 4 h 4"/>
                  <a:gd name="T8" fmla="*/ 0 w 21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4">
                    <a:moveTo>
                      <a:pt x="21" y="0"/>
                    </a:moveTo>
                    <a:lnTo>
                      <a:pt x="15" y="4"/>
                    </a:lnTo>
                    <a:lnTo>
                      <a:pt x="10" y="4"/>
                    </a:lnTo>
                    <a:lnTo>
                      <a:pt x="5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88" name="Line 1112"/>
              <p:cNvSpPr>
                <a:spLocks noChangeShapeType="1"/>
              </p:cNvSpPr>
              <p:nvPr userDrawn="1"/>
            </p:nvSpPr>
            <p:spPr bwMode="gray">
              <a:xfrm flipH="1" flipV="1">
                <a:off x="2555" y="1861"/>
                <a:ext cx="2" cy="23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89" name="Freeform 1113"/>
              <p:cNvSpPr>
                <a:spLocks/>
              </p:cNvSpPr>
              <p:nvPr userDrawn="1"/>
            </p:nvSpPr>
            <p:spPr bwMode="gray">
              <a:xfrm>
                <a:off x="2555" y="1861"/>
                <a:ext cx="19" cy="12"/>
              </a:xfrm>
              <a:custGeom>
                <a:avLst/>
                <a:gdLst>
                  <a:gd name="T0" fmla="*/ 19 w 19"/>
                  <a:gd name="T1" fmla="*/ 12 h 12"/>
                  <a:gd name="T2" fmla="*/ 12 w 19"/>
                  <a:gd name="T3" fmla="*/ 9 h 12"/>
                  <a:gd name="T4" fmla="*/ 5 w 19"/>
                  <a:gd name="T5" fmla="*/ 5 h 12"/>
                  <a:gd name="T6" fmla="*/ 0 w 1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2">
                    <a:moveTo>
                      <a:pt x="19" y="12"/>
                    </a:moveTo>
                    <a:lnTo>
                      <a:pt x="12" y="9"/>
                    </a:lnTo>
                    <a:lnTo>
                      <a:pt x="5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90" name="Freeform 1114"/>
              <p:cNvSpPr>
                <a:spLocks/>
              </p:cNvSpPr>
              <p:nvPr userDrawn="1"/>
            </p:nvSpPr>
            <p:spPr bwMode="gray">
              <a:xfrm>
                <a:off x="2646" y="2050"/>
                <a:ext cx="12" cy="9"/>
              </a:xfrm>
              <a:custGeom>
                <a:avLst/>
                <a:gdLst>
                  <a:gd name="T0" fmla="*/ 12 w 12"/>
                  <a:gd name="T1" fmla="*/ 0 h 9"/>
                  <a:gd name="T2" fmla="*/ 10 w 12"/>
                  <a:gd name="T3" fmla="*/ 3 h 9"/>
                  <a:gd name="T4" fmla="*/ 9 w 12"/>
                  <a:gd name="T5" fmla="*/ 7 h 9"/>
                  <a:gd name="T6" fmla="*/ 5 w 12"/>
                  <a:gd name="T7" fmla="*/ 9 h 9"/>
                  <a:gd name="T8" fmla="*/ 0 w 12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12" y="0"/>
                    </a:moveTo>
                    <a:lnTo>
                      <a:pt x="10" y="3"/>
                    </a:lnTo>
                    <a:lnTo>
                      <a:pt x="9" y="7"/>
                    </a:lnTo>
                    <a:lnTo>
                      <a:pt x="5" y="9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91" name="Line 1115"/>
              <p:cNvSpPr>
                <a:spLocks noChangeShapeType="1"/>
              </p:cNvSpPr>
              <p:nvPr userDrawn="1"/>
            </p:nvSpPr>
            <p:spPr bwMode="gray">
              <a:xfrm flipV="1">
                <a:off x="2574" y="2010"/>
                <a:ext cx="159" cy="9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92" name="Line 1116"/>
              <p:cNvSpPr>
                <a:spLocks noChangeShapeType="1"/>
              </p:cNvSpPr>
              <p:nvPr userDrawn="1"/>
            </p:nvSpPr>
            <p:spPr bwMode="gray">
              <a:xfrm flipV="1">
                <a:off x="2578" y="2003"/>
                <a:ext cx="159" cy="9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93" name="Freeform 1117"/>
              <p:cNvSpPr>
                <a:spLocks/>
              </p:cNvSpPr>
              <p:nvPr userDrawn="1"/>
            </p:nvSpPr>
            <p:spPr bwMode="gray">
              <a:xfrm>
                <a:off x="2726" y="2003"/>
                <a:ext cx="11" cy="8"/>
              </a:xfrm>
              <a:custGeom>
                <a:avLst/>
                <a:gdLst>
                  <a:gd name="T0" fmla="*/ 11 w 11"/>
                  <a:gd name="T1" fmla="*/ 0 h 8"/>
                  <a:gd name="T2" fmla="*/ 11 w 11"/>
                  <a:gd name="T3" fmla="*/ 3 h 8"/>
                  <a:gd name="T4" fmla="*/ 9 w 11"/>
                  <a:gd name="T5" fmla="*/ 7 h 8"/>
                  <a:gd name="T6" fmla="*/ 7 w 11"/>
                  <a:gd name="T7" fmla="*/ 8 h 8"/>
                  <a:gd name="T8" fmla="*/ 4 w 11"/>
                  <a:gd name="T9" fmla="*/ 8 h 8"/>
                  <a:gd name="T10" fmla="*/ 0 w 11"/>
                  <a:gd name="T11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8">
                    <a:moveTo>
                      <a:pt x="11" y="0"/>
                    </a:moveTo>
                    <a:lnTo>
                      <a:pt x="11" y="3"/>
                    </a:lnTo>
                    <a:lnTo>
                      <a:pt x="9" y="7"/>
                    </a:lnTo>
                    <a:lnTo>
                      <a:pt x="7" y="8"/>
                    </a:lnTo>
                    <a:lnTo>
                      <a:pt x="4" y="8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94" name="Line 1118"/>
              <p:cNvSpPr>
                <a:spLocks noChangeShapeType="1"/>
              </p:cNvSpPr>
              <p:nvPr userDrawn="1"/>
            </p:nvSpPr>
            <p:spPr bwMode="gray">
              <a:xfrm flipH="1">
                <a:off x="2565" y="2010"/>
                <a:ext cx="161" cy="9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95" name="Freeform 1119"/>
              <p:cNvSpPr>
                <a:spLocks/>
              </p:cNvSpPr>
              <p:nvPr userDrawn="1"/>
            </p:nvSpPr>
            <p:spPr bwMode="gray">
              <a:xfrm>
                <a:off x="2565" y="2097"/>
                <a:ext cx="13" cy="11"/>
              </a:xfrm>
              <a:custGeom>
                <a:avLst/>
                <a:gdLst>
                  <a:gd name="T0" fmla="*/ 0 w 13"/>
                  <a:gd name="T1" fmla="*/ 9 h 11"/>
                  <a:gd name="T2" fmla="*/ 6 w 13"/>
                  <a:gd name="T3" fmla="*/ 11 h 11"/>
                  <a:gd name="T4" fmla="*/ 7 w 13"/>
                  <a:gd name="T5" fmla="*/ 9 h 11"/>
                  <a:gd name="T6" fmla="*/ 11 w 13"/>
                  <a:gd name="T7" fmla="*/ 7 h 11"/>
                  <a:gd name="T8" fmla="*/ 11 w 13"/>
                  <a:gd name="T9" fmla="*/ 5 h 11"/>
                  <a:gd name="T10" fmla="*/ 13 w 13"/>
                  <a:gd name="T1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1">
                    <a:moveTo>
                      <a:pt x="0" y="9"/>
                    </a:moveTo>
                    <a:lnTo>
                      <a:pt x="6" y="11"/>
                    </a:lnTo>
                    <a:lnTo>
                      <a:pt x="7" y="9"/>
                    </a:lnTo>
                    <a:lnTo>
                      <a:pt x="11" y="7"/>
                    </a:lnTo>
                    <a:lnTo>
                      <a:pt x="11" y="5"/>
                    </a:lnTo>
                    <a:lnTo>
                      <a:pt x="13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96" name="Line 1120"/>
              <p:cNvSpPr>
                <a:spLocks noChangeShapeType="1"/>
              </p:cNvSpPr>
              <p:nvPr userDrawn="1"/>
            </p:nvSpPr>
            <p:spPr bwMode="gray">
              <a:xfrm flipV="1">
                <a:off x="2739" y="1924"/>
                <a:ext cx="1" cy="7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97" name="Line 1121"/>
              <p:cNvSpPr>
                <a:spLocks noChangeShapeType="1"/>
              </p:cNvSpPr>
              <p:nvPr userDrawn="1"/>
            </p:nvSpPr>
            <p:spPr bwMode="gray">
              <a:xfrm flipV="1">
                <a:off x="2737" y="1924"/>
                <a:ext cx="1" cy="7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98" name="Line 1122"/>
              <p:cNvSpPr>
                <a:spLocks noChangeShapeType="1"/>
              </p:cNvSpPr>
              <p:nvPr userDrawn="1"/>
            </p:nvSpPr>
            <p:spPr bwMode="gray">
              <a:xfrm>
                <a:off x="2733" y="1922"/>
                <a:ext cx="2" cy="7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699" name="Freeform 1123"/>
              <p:cNvSpPr>
                <a:spLocks/>
              </p:cNvSpPr>
              <p:nvPr userDrawn="1"/>
            </p:nvSpPr>
            <p:spPr bwMode="gray">
              <a:xfrm>
                <a:off x="2735" y="1992"/>
                <a:ext cx="4" cy="11"/>
              </a:xfrm>
              <a:custGeom>
                <a:avLst/>
                <a:gdLst>
                  <a:gd name="T0" fmla="*/ 2 w 4"/>
                  <a:gd name="T1" fmla="*/ 11 h 11"/>
                  <a:gd name="T2" fmla="*/ 4 w 4"/>
                  <a:gd name="T3" fmla="*/ 7 h 11"/>
                  <a:gd name="T4" fmla="*/ 4 w 4"/>
                  <a:gd name="T5" fmla="*/ 5 h 11"/>
                  <a:gd name="T6" fmla="*/ 2 w 4"/>
                  <a:gd name="T7" fmla="*/ 4 h 11"/>
                  <a:gd name="T8" fmla="*/ 0 w 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1">
                    <a:moveTo>
                      <a:pt x="2" y="11"/>
                    </a:moveTo>
                    <a:lnTo>
                      <a:pt x="4" y="7"/>
                    </a:lnTo>
                    <a:lnTo>
                      <a:pt x="4" y="5"/>
                    </a:lnTo>
                    <a:lnTo>
                      <a:pt x="2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00" name="Freeform 1124"/>
              <p:cNvSpPr>
                <a:spLocks/>
              </p:cNvSpPr>
              <p:nvPr userDrawn="1"/>
            </p:nvSpPr>
            <p:spPr bwMode="gray">
              <a:xfrm>
                <a:off x="2732" y="1377"/>
                <a:ext cx="5" cy="8"/>
              </a:xfrm>
              <a:custGeom>
                <a:avLst/>
                <a:gdLst>
                  <a:gd name="T0" fmla="*/ 3 w 5"/>
                  <a:gd name="T1" fmla="*/ 8 h 8"/>
                  <a:gd name="T2" fmla="*/ 5 w 5"/>
                  <a:gd name="T3" fmla="*/ 7 h 8"/>
                  <a:gd name="T4" fmla="*/ 5 w 5"/>
                  <a:gd name="T5" fmla="*/ 5 h 8"/>
                  <a:gd name="T6" fmla="*/ 3 w 5"/>
                  <a:gd name="T7" fmla="*/ 1 h 8"/>
                  <a:gd name="T8" fmla="*/ 0 w 5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8">
                    <a:moveTo>
                      <a:pt x="3" y="8"/>
                    </a:moveTo>
                    <a:lnTo>
                      <a:pt x="5" y="7"/>
                    </a:lnTo>
                    <a:lnTo>
                      <a:pt x="5" y="5"/>
                    </a:lnTo>
                    <a:lnTo>
                      <a:pt x="3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01" name="Line 1125"/>
              <p:cNvSpPr>
                <a:spLocks noChangeShapeType="1"/>
              </p:cNvSpPr>
              <p:nvPr userDrawn="1"/>
            </p:nvSpPr>
            <p:spPr bwMode="gray">
              <a:xfrm flipH="1" flipV="1">
                <a:off x="2737" y="1265"/>
                <a:ext cx="2" cy="23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02" name="Line 1126"/>
              <p:cNvSpPr>
                <a:spLocks noChangeShapeType="1"/>
              </p:cNvSpPr>
              <p:nvPr userDrawn="1"/>
            </p:nvSpPr>
            <p:spPr bwMode="gray">
              <a:xfrm flipV="1">
                <a:off x="2735" y="1270"/>
                <a:ext cx="1" cy="23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03" name="Freeform 1127"/>
              <p:cNvSpPr>
                <a:spLocks/>
              </p:cNvSpPr>
              <p:nvPr userDrawn="1"/>
            </p:nvSpPr>
            <p:spPr bwMode="gray">
              <a:xfrm>
                <a:off x="2732" y="1261"/>
                <a:ext cx="5" cy="9"/>
              </a:xfrm>
              <a:custGeom>
                <a:avLst/>
                <a:gdLst>
                  <a:gd name="T0" fmla="*/ 3 w 5"/>
                  <a:gd name="T1" fmla="*/ 9 h 9"/>
                  <a:gd name="T2" fmla="*/ 5 w 5"/>
                  <a:gd name="T3" fmla="*/ 5 h 9"/>
                  <a:gd name="T4" fmla="*/ 5 w 5"/>
                  <a:gd name="T5" fmla="*/ 4 h 9"/>
                  <a:gd name="T6" fmla="*/ 3 w 5"/>
                  <a:gd name="T7" fmla="*/ 2 h 9"/>
                  <a:gd name="T8" fmla="*/ 0 w 5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3" y="9"/>
                    </a:moveTo>
                    <a:lnTo>
                      <a:pt x="5" y="5"/>
                    </a:lnTo>
                    <a:lnTo>
                      <a:pt x="5" y="4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04" name="Line 1128"/>
              <p:cNvSpPr>
                <a:spLocks noChangeShapeType="1"/>
              </p:cNvSpPr>
              <p:nvPr userDrawn="1"/>
            </p:nvSpPr>
            <p:spPr bwMode="gray">
              <a:xfrm>
                <a:off x="2732" y="1261"/>
                <a:ext cx="1" cy="24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05" name="Freeform 1129"/>
              <p:cNvSpPr>
                <a:spLocks/>
              </p:cNvSpPr>
              <p:nvPr userDrawn="1"/>
            </p:nvSpPr>
            <p:spPr bwMode="gray">
              <a:xfrm>
                <a:off x="2733" y="1502"/>
                <a:ext cx="6" cy="4"/>
              </a:xfrm>
              <a:custGeom>
                <a:avLst/>
                <a:gdLst>
                  <a:gd name="T0" fmla="*/ 2 w 6"/>
                  <a:gd name="T1" fmla="*/ 0 h 4"/>
                  <a:gd name="T2" fmla="*/ 4 w 6"/>
                  <a:gd name="T3" fmla="*/ 0 h 4"/>
                  <a:gd name="T4" fmla="*/ 6 w 6"/>
                  <a:gd name="T5" fmla="*/ 0 h 4"/>
                  <a:gd name="T6" fmla="*/ 4 w 6"/>
                  <a:gd name="T7" fmla="*/ 2 h 4"/>
                  <a:gd name="T8" fmla="*/ 2 w 6"/>
                  <a:gd name="T9" fmla="*/ 2 h 4"/>
                  <a:gd name="T10" fmla="*/ 0 w 6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2" y="0"/>
                    </a:moveTo>
                    <a:lnTo>
                      <a:pt x="4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06" name="Freeform 1130"/>
              <p:cNvSpPr>
                <a:spLocks/>
              </p:cNvSpPr>
              <p:nvPr userDrawn="1"/>
            </p:nvSpPr>
            <p:spPr bwMode="gray">
              <a:xfrm>
                <a:off x="2641" y="1296"/>
                <a:ext cx="12" cy="16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1 h 16"/>
                  <a:gd name="T4" fmla="*/ 8 w 12"/>
                  <a:gd name="T5" fmla="*/ 5 h 16"/>
                  <a:gd name="T6" fmla="*/ 5 w 12"/>
                  <a:gd name="T7" fmla="*/ 2 h 16"/>
                  <a:gd name="T8" fmla="*/ 0 w 12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lnTo>
                      <a:pt x="10" y="11"/>
                    </a:lnTo>
                    <a:lnTo>
                      <a:pt x="8" y="5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07" name="Line 1131"/>
              <p:cNvSpPr>
                <a:spLocks noChangeShapeType="1"/>
              </p:cNvSpPr>
              <p:nvPr userDrawn="1"/>
            </p:nvSpPr>
            <p:spPr bwMode="gray">
              <a:xfrm flipH="1">
                <a:off x="2567" y="1259"/>
                <a:ext cx="165" cy="8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08" name="Line 1132"/>
              <p:cNvSpPr>
                <a:spLocks noChangeShapeType="1"/>
              </p:cNvSpPr>
              <p:nvPr userDrawn="1"/>
            </p:nvSpPr>
            <p:spPr bwMode="gray">
              <a:xfrm flipH="1">
                <a:off x="2571" y="1270"/>
                <a:ext cx="164" cy="8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09" name="Freeform 1133"/>
              <p:cNvSpPr>
                <a:spLocks/>
              </p:cNvSpPr>
              <p:nvPr userDrawn="1"/>
            </p:nvSpPr>
            <p:spPr bwMode="gray">
              <a:xfrm>
                <a:off x="2558" y="1340"/>
                <a:ext cx="13" cy="16"/>
              </a:xfrm>
              <a:custGeom>
                <a:avLst/>
                <a:gdLst>
                  <a:gd name="T0" fmla="*/ 13 w 13"/>
                  <a:gd name="T1" fmla="*/ 16 h 16"/>
                  <a:gd name="T2" fmla="*/ 11 w 13"/>
                  <a:gd name="T3" fmla="*/ 10 h 16"/>
                  <a:gd name="T4" fmla="*/ 9 w 13"/>
                  <a:gd name="T5" fmla="*/ 7 h 16"/>
                  <a:gd name="T6" fmla="*/ 6 w 13"/>
                  <a:gd name="T7" fmla="*/ 2 h 16"/>
                  <a:gd name="T8" fmla="*/ 0 w 13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6">
                    <a:moveTo>
                      <a:pt x="13" y="16"/>
                    </a:moveTo>
                    <a:lnTo>
                      <a:pt x="11" y="10"/>
                    </a:lnTo>
                    <a:lnTo>
                      <a:pt x="9" y="7"/>
                    </a:lnTo>
                    <a:lnTo>
                      <a:pt x="6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10" name="Line 1134"/>
              <p:cNvSpPr>
                <a:spLocks noChangeShapeType="1"/>
              </p:cNvSpPr>
              <p:nvPr userDrawn="1"/>
            </p:nvSpPr>
            <p:spPr bwMode="gray">
              <a:xfrm flipV="1">
                <a:off x="2558" y="1252"/>
                <a:ext cx="165" cy="8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11" name="Freeform 1135"/>
              <p:cNvSpPr>
                <a:spLocks/>
              </p:cNvSpPr>
              <p:nvPr userDrawn="1"/>
            </p:nvSpPr>
            <p:spPr bwMode="gray">
              <a:xfrm>
                <a:off x="2723" y="1252"/>
                <a:ext cx="12" cy="18"/>
              </a:xfrm>
              <a:custGeom>
                <a:avLst/>
                <a:gdLst>
                  <a:gd name="T0" fmla="*/ 12 w 12"/>
                  <a:gd name="T1" fmla="*/ 18 h 18"/>
                  <a:gd name="T2" fmla="*/ 10 w 12"/>
                  <a:gd name="T3" fmla="*/ 13 h 18"/>
                  <a:gd name="T4" fmla="*/ 9 w 12"/>
                  <a:gd name="T5" fmla="*/ 7 h 18"/>
                  <a:gd name="T6" fmla="*/ 5 w 12"/>
                  <a:gd name="T7" fmla="*/ 4 h 18"/>
                  <a:gd name="T8" fmla="*/ 0 w 12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8">
                    <a:moveTo>
                      <a:pt x="12" y="18"/>
                    </a:moveTo>
                    <a:lnTo>
                      <a:pt x="10" y="13"/>
                    </a:lnTo>
                    <a:lnTo>
                      <a:pt x="9" y="7"/>
                    </a:lnTo>
                    <a:lnTo>
                      <a:pt x="5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12" name="Freeform 1136"/>
              <p:cNvSpPr>
                <a:spLocks/>
              </p:cNvSpPr>
              <p:nvPr userDrawn="1"/>
            </p:nvSpPr>
            <p:spPr bwMode="gray">
              <a:xfrm>
                <a:off x="2551" y="1474"/>
                <a:ext cx="20" cy="2"/>
              </a:xfrm>
              <a:custGeom>
                <a:avLst/>
                <a:gdLst>
                  <a:gd name="T0" fmla="*/ 20 w 20"/>
                  <a:gd name="T1" fmla="*/ 0 h 2"/>
                  <a:gd name="T2" fmla="*/ 16 w 20"/>
                  <a:gd name="T3" fmla="*/ 2 h 2"/>
                  <a:gd name="T4" fmla="*/ 11 w 20"/>
                  <a:gd name="T5" fmla="*/ 2 h 2"/>
                  <a:gd name="T6" fmla="*/ 6 w 20"/>
                  <a:gd name="T7" fmla="*/ 2 h 2"/>
                  <a:gd name="T8" fmla="*/ 0 w 20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">
                    <a:moveTo>
                      <a:pt x="20" y="0"/>
                    </a:moveTo>
                    <a:lnTo>
                      <a:pt x="16" y="2"/>
                    </a:lnTo>
                    <a:lnTo>
                      <a:pt x="11" y="2"/>
                    </a:lnTo>
                    <a:lnTo>
                      <a:pt x="6" y="2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13" name="Line 1137"/>
              <p:cNvSpPr>
                <a:spLocks noChangeShapeType="1"/>
              </p:cNvSpPr>
              <p:nvPr userDrawn="1"/>
            </p:nvSpPr>
            <p:spPr bwMode="gray">
              <a:xfrm>
                <a:off x="2560" y="1359"/>
                <a:ext cx="2" cy="24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14" name="Line 1138"/>
              <p:cNvSpPr>
                <a:spLocks noChangeShapeType="1"/>
              </p:cNvSpPr>
              <p:nvPr userDrawn="1"/>
            </p:nvSpPr>
            <p:spPr bwMode="gray">
              <a:xfrm>
                <a:off x="2571" y="1356"/>
                <a:ext cx="1" cy="23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15" name="Freeform 1139"/>
              <p:cNvSpPr>
                <a:spLocks/>
              </p:cNvSpPr>
              <p:nvPr userDrawn="1"/>
            </p:nvSpPr>
            <p:spPr bwMode="gray">
              <a:xfrm>
                <a:off x="2551" y="1592"/>
                <a:ext cx="21" cy="14"/>
              </a:xfrm>
              <a:custGeom>
                <a:avLst/>
                <a:gdLst>
                  <a:gd name="T0" fmla="*/ 21 w 21"/>
                  <a:gd name="T1" fmla="*/ 0 h 14"/>
                  <a:gd name="T2" fmla="*/ 16 w 21"/>
                  <a:gd name="T3" fmla="*/ 5 h 14"/>
                  <a:gd name="T4" fmla="*/ 13 w 21"/>
                  <a:gd name="T5" fmla="*/ 8 h 14"/>
                  <a:gd name="T6" fmla="*/ 7 w 21"/>
                  <a:gd name="T7" fmla="*/ 10 h 14"/>
                  <a:gd name="T8" fmla="*/ 0 w 21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1" y="0"/>
                    </a:moveTo>
                    <a:lnTo>
                      <a:pt x="16" y="5"/>
                    </a:lnTo>
                    <a:lnTo>
                      <a:pt x="13" y="8"/>
                    </a:lnTo>
                    <a:lnTo>
                      <a:pt x="7" y="10"/>
                    </a:lnTo>
                    <a:lnTo>
                      <a:pt x="0" y="14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16" name="Line 1140"/>
              <p:cNvSpPr>
                <a:spLocks noChangeShapeType="1"/>
              </p:cNvSpPr>
              <p:nvPr userDrawn="1"/>
            </p:nvSpPr>
            <p:spPr bwMode="gray">
              <a:xfrm flipH="1" flipV="1">
                <a:off x="2550" y="1357"/>
                <a:ext cx="1" cy="24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17" name="Freeform 1141"/>
              <p:cNvSpPr>
                <a:spLocks/>
              </p:cNvSpPr>
              <p:nvPr userDrawn="1"/>
            </p:nvSpPr>
            <p:spPr bwMode="gray">
              <a:xfrm>
                <a:off x="2550" y="1356"/>
                <a:ext cx="21" cy="3"/>
              </a:xfrm>
              <a:custGeom>
                <a:avLst/>
                <a:gdLst>
                  <a:gd name="T0" fmla="*/ 0 w 21"/>
                  <a:gd name="T1" fmla="*/ 1 h 3"/>
                  <a:gd name="T2" fmla="*/ 7 w 21"/>
                  <a:gd name="T3" fmla="*/ 3 h 3"/>
                  <a:gd name="T4" fmla="*/ 14 w 21"/>
                  <a:gd name="T5" fmla="*/ 3 h 3"/>
                  <a:gd name="T6" fmla="*/ 21 w 21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3">
                    <a:moveTo>
                      <a:pt x="0" y="1"/>
                    </a:moveTo>
                    <a:lnTo>
                      <a:pt x="7" y="3"/>
                    </a:lnTo>
                    <a:lnTo>
                      <a:pt x="14" y="3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18" name="Freeform 1142"/>
              <p:cNvSpPr>
                <a:spLocks/>
              </p:cNvSpPr>
              <p:nvPr userDrawn="1"/>
            </p:nvSpPr>
            <p:spPr bwMode="gray">
              <a:xfrm>
                <a:off x="2726" y="2010"/>
                <a:ext cx="9" cy="7"/>
              </a:xfrm>
              <a:custGeom>
                <a:avLst/>
                <a:gdLst>
                  <a:gd name="T0" fmla="*/ 0 w 9"/>
                  <a:gd name="T1" fmla="*/ 0 h 7"/>
                  <a:gd name="T2" fmla="*/ 2 w 9"/>
                  <a:gd name="T3" fmla="*/ 0 h 7"/>
                  <a:gd name="T4" fmla="*/ 6 w 9"/>
                  <a:gd name="T5" fmla="*/ 0 h 7"/>
                  <a:gd name="T6" fmla="*/ 7 w 9"/>
                  <a:gd name="T7" fmla="*/ 1 h 7"/>
                  <a:gd name="T8" fmla="*/ 7 w 9"/>
                  <a:gd name="T9" fmla="*/ 5 h 7"/>
                  <a:gd name="T10" fmla="*/ 9 w 9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0" y="0"/>
                    </a:moveTo>
                    <a:lnTo>
                      <a:pt x="2" y="0"/>
                    </a:lnTo>
                    <a:lnTo>
                      <a:pt x="6" y="0"/>
                    </a:lnTo>
                    <a:lnTo>
                      <a:pt x="7" y="1"/>
                    </a:lnTo>
                    <a:lnTo>
                      <a:pt x="7" y="5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19" name="Freeform 1143"/>
              <p:cNvSpPr>
                <a:spLocks/>
              </p:cNvSpPr>
              <p:nvPr userDrawn="1"/>
            </p:nvSpPr>
            <p:spPr bwMode="gray">
              <a:xfrm>
                <a:off x="2735" y="1992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4 h 9"/>
                  <a:gd name="T4" fmla="*/ 0 w 9"/>
                  <a:gd name="T5" fmla="*/ 7 h 9"/>
                  <a:gd name="T6" fmla="*/ 2 w 9"/>
                  <a:gd name="T7" fmla="*/ 9 h 9"/>
                  <a:gd name="T8" fmla="*/ 5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4"/>
                    </a:lnTo>
                    <a:lnTo>
                      <a:pt x="0" y="7"/>
                    </a:lnTo>
                    <a:lnTo>
                      <a:pt x="2" y="9"/>
                    </a:lnTo>
                    <a:lnTo>
                      <a:pt x="5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20" name="Freeform 1144"/>
              <p:cNvSpPr>
                <a:spLocks/>
              </p:cNvSpPr>
              <p:nvPr userDrawn="1"/>
            </p:nvSpPr>
            <p:spPr bwMode="gray">
              <a:xfrm>
                <a:off x="2632" y="1209"/>
                <a:ext cx="9" cy="19"/>
              </a:xfrm>
              <a:custGeom>
                <a:avLst/>
                <a:gdLst>
                  <a:gd name="T0" fmla="*/ 0 w 9"/>
                  <a:gd name="T1" fmla="*/ 19 h 19"/>
                  <a:gd name="T2" fmla="*/ 0 w 9"/>
                  <a:gd name="T3" fmla="*/ 12 h 19"/>
                  <a:gd name="T4" fmla="*/ 2 w 9"/>
                  <a:gd name="T5" fmla="*/ 8 h 19"/>
                  <a:gd name="T6" fmla="*/ 5 w 9"/>
                  <a:gd name="T7" fmla="*/ 3 h 19"/>
                  <a:gd name="T8" fmla="*/ 9 w 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9">
                    <a:moveTo>
                      <a:pt x="0" y="19"/>
                    </a:moveTo>
                    <a:lnTo>
                      <a:pt x="0" y="12"/>
                    </a:lnTo>
                    <a:lnTo>
                      <a:pt x="2" y="8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21" name="Line 1145"/>
              <p:cNvSpPr>
                <a:spLocks noChangeShapeType="1"/>
              </p:cNvSpPr>
              <p:nvPr userDrawn="1"/>
            </p:nvSpPr>
            <p:spPr bwMode="gray">
              <a:xfrm>
                <a:off x="2536" y="1184"/>
                <a:ext cx="199" cy="6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22" name="Line 1146"/>
              <p:cNvSpPr>
                <a:spLocks noChangeShapeType="1"/>
              </p:cNvSpPr>
              <p:nvPr userDrawn="1"/>
            </p:nvSpPr>
            <p:spPr bwMode="gray">
              <a:xfrm>
                <a:off x="2532" y="1195"/>
                <a:ext cx="200" cy="6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23" name="Freeform 1147"/>
              <p:cNvSpPr>
                <a:spLocks/>
              </p:cNvSpPr>
              <p:nvPr userDrawn="1"/>
            </p:nvSpPr>
            <p:spPr bwMode="gray">
              <a:xfrm>
                <a:off x="2732" y="1244"/>
                <a:ext cx="8" cy="17"/>
              </a:xfrm>
              <a:custGeom>
                <a:avLst/>
                <a:gdLst>
                  <a:gd name="T0" fmla="*/ 0 w 8"/>
                  <a:gd name="T1" fmla="*/ 17 h 17"/>
                  <a:gd name="T2" fmla="*/ 1 w 8"/>
                  <a:gd name="T3" fmla="*/ 12 h 17"/>
                  <a:gd name="T4" fmla="*/ 3 w 8"/>
                  <a:gd name="T5" fmla="*/ 7 h 17"/>
                  <a:gd name="T6" fmla="*/ 5 w 8"/>
                  <a:gd name="T7" fmla="*/ 1 h 17"/>
                  <a:gd name="T8" fmla="*/ 8 w 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0" y="17"/>
                    </a:moveTo>
                    <a:lnTo>
                      <a:pt x="1" y="12"/>
                    </a:lnTo>
                    <a:lnTo>
                      <a:pt x="3" y="7"/>
                    </a:lnTo>
                    <a:lnTo>
                      <a:pt x="5" y="1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24" name="Line 1148"/>
              <p:cNvSpPr>
                <a:spLocks noChangeShapeType="1"/>
              </p:cNvSpPr>
              <p:nvPr userDrawn="1"/>
            </p:nvSpPr>
            <p:spPr bwMode="gray">
              <a:xfrm flipH="1" flipV="1">
                <a:off x="2543" y="1177"/>
                <a:ext cx="197" cy="6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25" name="Freeform 1149"/>
              <p:cNvSpPr>
                <a:spLocks/>
              </p:cNvSpPr>
              <p:nvPr userDrawn="1"/>
            </p:nvSpPr>
            <p:spPr bwMode="gray">
              <a:xfrm>
                <a:off x="2532" y="1177"/>
                <a:ext cx="11" cy="18"/>
              </a:xfrm>
              <a:custGeom>
                <a:avLst/>
                <a:gdLst>
                  <a:gd name="T0" fmla="*/ 0 w 11"/>
                  <a:gd name="T1" fmla="*/ 18 h 18"/>
                  <a:gd name="T2" fmla="*/ 2 w 11"/>
                  <a:gd name="T3" fmla="*/ 12 h 18"/>
                  <a:gd name="T4" fmla="*/ 4 w 11"/>
                  <a:gd name="T5" fmla="*/ 7 h 18"/>
                  <a:gd name="T6" fmla="*/ 5 w 11"/>
                  <a:gd name="T7" fmla="*/ 2 h 18"/>
                  <a:gd name="T8" fmla="*/ 11 w 11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8">
                    <a:moveTo>
                      <a:pt x="0" y="18"/>
                    </a:moveTo>
                    <a:lnTo>
                      <a:pt x="2" y="12"/>
                    </a:lnTo>
                    <a:lnTo>
                      <a:pt x="4" y="7"/>
                    </a:lnTo>
                    <a:lnTo>
                      <a:pt x="5" y="2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26" name="Freeform 1150"/>
              <p:cNvSpPr>
                <a:spLocks/>
              </p:cNvSpPr>
              <p:nvPr userDrawn="1"/>
            </p:nvSpPr>
            <p:spPr bwMode="gray">
              <a:xfrm>
                <a:off x="2623" y="1202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4 w 9"/>
                  <a:gd name="T3" fmla="*/ 14 h 17"/>
                  <a:gd name="T4" fmla="*/ 5 w 9"/>
                  <a:gd name="T5" fmla="*/ 10 h 17"/>
                  <a:gd name="T6" fmla="*/ 9 w 9"/>
                  <a:gd name="T7" fmla="*/ 5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4" y="14"/>
                    </a:lnTo>
                    <a:lnTo>
                      <a:pt x="5" y="10"/>
                    </a:lnTo>
                    <a:lnTo>
                      <a:pt x="9" y="5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27" name="Line 1151"/>
              <p:cNvSpPr>
                <a:spLocks noChangeShapeType="1"/>
              </p:cNvSpPr>
              <p:nvPr userDrawn="1"/>
            </p:nvSpPr>
            <p:spPr bwMode="gray">
              <a:xfrm flipH="1" flipV="1">
                <a:off x="2530" y="1179"/>
                <a:ext cx="200" cy="6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28" name="Line 1152"/>
              <p:cNvSpPr>
                <a:spLocks noChangeShapeType="1"/>
              </p:cNvSpPr>
              <p:nvPr userDrawn="1"/>
            </p:nvSpPr>
            <p:spPr bwMode="gray">
              <a:xfrm flipH="1" flipV="1">
                <a:off x="2523" y="1186"/>
                <a:ext cx="200" cy="6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29" name="Freeform 1153"/>
              <p:cNvSpPr>
                <a:spLocks/>
              </p:cNvSpPr>
              <p:nvPr userDrawn="1"/>
            </p:nvSpPr>
            <p:spPr bwMode="gray">
              <a:xfrm>
                <a:off x="2523" y="1168"/>
                <a:ext cx="9" cy="18"/>
              </a:xfrm>
              <a:custGeom>
                <a:avLst/>
                <a:gdLst>
                  <a:gd name="T0" fmla="*/ 0 w 9"/>
                  <a:gd name="T1" fmla="*/ 18 h 18"/>
                  <a:gd name="T2" fmla="*/ 4 w 9"/>
                  <a:gd name="T3" fmla="*/ 14 h 18"/>
                  <a:gd name="T4" fmla="*/ 7 w 9"/>
                  <a:gd name="T5" fmla="*/ 9 h 18"/>
                  <a:gd name="T6" fmla="*/ 9 w 9"/>
                  <a:gd name="T7" fmla="*/ 6 h 18"/>
                  <a:gd name="T8" fmla="*/ 9 w 9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0" y="18"/>
                    </a:moveTo>
                    <a:lnTo>
                      <a:pt x="4" y="14"/>
                    </a:lnTo>
                    <a:lnTo>
                      <a:pt x="7" y="9"/>
                    </a:lnTo>
                    <a:lnTo>
                      <a:pt x="9" y="6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30" name="Line 1154"/>
              <p:cNvSpPr>
                <a:spLocks noChangeShapeType="1"/>
              </p:cNvSpPr>
              <p:nvPr userDrawn="1"/>
            </p:nvSpPr>
            <p:spPr bwMode="gray">
              <a:xfrm>
                <a:off x="2532" y="1168"/>
                <a:ext cx="200" cy="6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31" name="Freeform 1155"/>
              <p:cNvSpPr>
                <a:spLocks/>
              </p:cNvSpPr>
              <p:nvPr userDrawn="1"/>
            </p:nvSpPr>
            <p:spPr bwMode="gray">
              <a:xfrm>
                <a:off x="2723" y="1235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3 w 9"/>
                  <a:gd name="T3" fmla="*/ 14 h 17"/>
                  <a:gd name="T4" fmla="*/ 7 w 9"/>
                  <a:gd name="T5" fmla="*/ 10 h 17"/>
                  <a:gd name="T6" fmla="*/ 9 w 9"/>
                  <a:gd name="T7" fmla="*/ 5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3" y="14"/>
                    </a:lnTo>
                    <a:lnTo>
                      <a:pt x="7" y="10"/>
                    </a:lnTo>
                    <a:lnTo>
                      <a:pt x="9" y="5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32" name="Freeform 1156"/>
              <p:cNvSpPr>
                <a:spLocks/>
              </p:cNvSpPr>
              <p:nvPr userDrawn="1"/>
            </p:nvSpPr>
            <p:spPr bwMode="gray">
              <a:xfrm>
                <a:off x="2448" y="1305"/>
                <a:ext cx="9" cy="17"/>
              </a:xfrm>
              <a:custGeom>
                <a:avLst/>
                <a:gdLst>
                  <a:gd name="T0" fmla="*/ 9 w 9"/>
                  <a:gd name="T1" fmla="*/ 0 h 17"/>
                  <a:gd name="T2" fmla="*/ 6 w 9"/>
                  <a:gd name="T3" fmla="*/ 3 h 17"/>
                  <a:gd name="T4" fmla="*/ 4 w 9"/>
                  <a:gd name="T5" fmla="*/ 7 h 17"/>
                  <a:gd name="T6" fmla="*/ 2 w 9"/>
                  <a:gd name="T7" fmla="*/ 12 h 17"/>
                  <a:gd name="T8" fmla="*/ 0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9" y="0"/>
                    </a:moveTo>
                    <a:lnTo>
                      <a:pt x="6" y="3"/>
                    </a:lnTo>
                    <a:lnTo>
                      <a:pt x="4" y="7"/>
                    </a:lnTo>
                    <a:lnTo>
                      <a:pt x="2" y="12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33" name="Line 1157"/>
              <p:cNvSpPr>
                <a:spLocks noChangeShapeType="1"/>
              </p:cNvSpPr>
              <p:nvPr userDrawn="1"/>
            </p:nvSpPr>
            <p:spPr bwMode="gray">
              <a:xfrm>
                <a:off x="2352" y="1277"/>
                <a:ext cx="199" cy="7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34" name="Line 1158"/>
              <p:cNvSpPr>
                <a:spLocks noChangeShapeType="1"/>
              </p:cNvSpPr>
              <p:nvPr userDrawn="1"/>
            </p:nvSpPr>
            <p:spPr bwMode="gray">
              <a:xfrm>
                <a:off x="2357" y="1270"/>
                <a:ext cx="201" cy="7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35" name="Freeform 1159"/>
              <p:cNvSpPr>
                <a:spLocks/>
              </p:cNvSpPr>
              <p:nvPr userDrawn="1"/>
            </p:nvSpPr>
            <p:spPr bwMode="gray">
              <a:xfrm>
                <a:off x="2550" y="1340"/>
                <a:ext cx="8" cy="17"/>
              </a:xfrm>
              <a:custGeom>
                <a:avLst/>
                <a:gdLst>
                  <a:gd name="T0" fmla="*/ 8 w 8"/>
                  <a:gd name="T1" fmla="*/ 0 h 17"/>
                  <a:gd name="T2" fmla="*/ 5 w 8"/>
                  <a:gd name="T3" fmla="*/ 3 h 17"/>
                  <a:gd name="T4" fmla="*/ 1 w 8"/>
                  <a:gd name="T5" fmla="*/ 7 h 17"/>
                  <a:gd name="T6" fmla="*/ 0 w 8"/>
                  <a:gd name="T7" fmla="*/ 12 h 17"/>
                  <a:gd name="T8" fmla="*/ 0 w 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8" y="0"/>
                    </a:moveTo>
                    <a:lnTo>
                      <a:pt x="5" y="3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36" name="Line 1160"/>
              <p:cNvSpPr>
                <a:spLocks noChangeShapeType="1"/>
              </p:cNvSpPr>
              <p:nvPr userDrawn="1"/>
            </p:nvSpPr>
            <p:spPr bwMode="gray">
              <a:xfrm flipH="1" flipV="1">
                <a:off x="2349" y="1287"/>
                <a:ext cx="201" cy="7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37" name="Freeform 1161"/>
              <p:cNvSpPr>
                <a:spLocks/>
              </p:cNvSpPr>
              <p:nvPr userDrawn="1"/>
            </p:nvSpPr>
            <p:spPr bwMode="gray">
              <a:xfrm>
                <a:off x="2349" y="1270"/>
                <a:ext cx="8" cy="17"/>
              </a:xfrm>
              <a:custGeom>
                <a:avLst/>
                <a:gdLst>
                  <a:gd name="T0" fmla="*/ 0 w 8"/>
                  <a:gd name="T1" fmla="*/ 17 h 17"/>
                  <a:gd name="T2" fmla="*/ 1 w 8"/>
                  <a:gd name="T3" fmla="*/ 14 h 17"/>
                  <a:gd name="T4" fmla="*/ 3 w 8"/>
                  <a:gd name="T5" fmla="*/ 9 h 17"/>
                  <a:gd name="T6" fmla="*/ 5 w 8"/>
                  <a:gd name="T7" fmla="*/ 3 h 17"/>
                  <a:gd name="T8" fmla="*/ 8 w 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0" y="17"/>
                    </a:moveTo>
                    <a:lnTo>
                      <a:pt x="1" y="14"/>
                    </a:lnTo>
                    <a:lnTo>
                      <a:pt x="3" y="9"/>
                    </a:lnTo>
                    <a:lnTo>
                      <a:pt x="5" y="3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38" name="Freeform 1162"/>
              <p:cNvSpPr>
                <a:spLocks/>
              </p:cNvSpPr>
              <p:nvPr userDrawn="1"/>
            </p:nvSpPr>
            <p:spPr bwMode="gray">
              <a:xfrm>
                <a:off x="2459" y="2060"/>
                <a:ext cx="10" cy="9"/>
              </a:xfrm>
              <a:custGeom>
                <a:avLst/>
                <a:gdLst>
                  <a:gd name="T0" fmla="*/ 0 w 10"/>
                  <a:gd name="T1" fmla="*/ 0 h 9"/>
                  <a:gd name="T2" fmla="*/ 2 w 10"/>
                  <a:gd name="T3" fmla="*/ 6 h 9"/>
                  <a:gd name="T4" fmla="*/ 3 w 10"/>
                  <a:gd name="T5" fmla="*/ 7 h 9"/>
                  <a:gd name="T6" fmla="*/ 7 w 10"/>
                  <a:gd name="T7" fmla="*/ 9 h 9"/>
                  <a:gd name="T8" fmla="*/ 10 w 10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0" y="0"/>
                    </a:moveTo>
                    <a:lnTo>
                      <a:pt x="2" y="6"/>
                    </a:lnTo>
                    <a:lnTo>
                      <a:pt x="3" y="7"/>
                    </a:lnTo>
                    <a:lnTo>
                      <a:pt x="7" y="9"/>
                    </a:lnTo>
                    <a:lnTo>
                      <a:pt x="10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39" name="Line 1163"/>
              <p:cNvSpPr>
                <a:spLocks noChangeShapeType="1"/>
              </p:cNvSpPr>
              <p:nvPr userDrawn="1"/>
            </p:nvSpPr>
            <p:spPr bwMode="gray">
              <a:xfrm>
                <a:off x="2366" y="2031"/>
                <a:ext cx="194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40" name="Line 1164"/>
              <p:cNvSpPr>
                <a:spLocks noChangeShapeType="1"/>
              </p:cNvSpPr>
              <p:nvPr userDrawn="1"/>
            </p:nvSpPr>
            <p:spPr bwMode="gray">
              <a:xfrm>
                <a:off x="2363" y="2024"/>
                <a:ext cx="194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41" name="Freeform 1165"/>
              <p:cNvSpPr>
                <a:spLocks/>
              </p:cNvSpPr>
              <p:nvPr userDrawn="1"/>
            </p:nvSpPr>
            <p:spPr bwMode="gray">
              <a:xfrm>
                <a:off x="2557" y="2099"/>
                <a:ext cx="8" cy="9"/>
              </a:xfrm>
              <a:custGeom>
                <a:avLst/>
                <a:gdLst>
                  <a:gd name="T0" fmla="*/ 0 w 8"/>
                  <a:gd name="T1" fmla="*/ 0 h 9"/>
                  <a:gd name="T2" fmla="*/ 0 w 8"/>
                  <a:gd name="T3" fmla="*/ 3 h 9"/>
                  <a:gd name="T4" fmla="*/ 1 w 8"/>
                  <a:gd name="T5" fmla="*/ 7 h 9"/>
                  <a:gd name="T6" fmla="*/ 3 w 8"/>
                  <a:gd name="T7" fmla="*/ 9 h 9"/>
                  <a:gd name="T8" fmla="*/ 7 w 8"/>
                  <a:gd name="T9" fmla="*/ 9 h 9"/>
                  <a:gd name="T10" fmla="*/ 8 w 8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9">
                    <a:moveTo>
                      <a:pt x="0" y="0"/>
                    </a:moveTo>
                    <a:lnTo>
                      <a:pt x="0" y="3"/>
                    </a:lnTo>
                    <a:lnTo>
                      <a:pt x="1" y="7"/>
                    </a:lnTo>
                    <a:lnTo>
                      <a:pt x="3" y="9"/>
                    </a:lnTo>
                    <a:lnTo>
                      <a:pt x="7" y="9"/>
                    </a:lnTo>
                    <a:lnTo>
                      <a:pt x="8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42" name="Line 1166"/>
              <p:cNvSpPr>
                <a:spLocks noChangeShapeType="1"/>
              </p:cNvSpPr>
              <p:nvPr userDrawn="1"/>
            </p:nvSpPr>
            <p:spPr bwMode="gray">
              <a:xfrm flipH="1" flipV="1">
                <a:off x="2371" y="2031"/>
                <a:ext cx="194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43" name="Freeform 1167"/>
              <p:cNvSpPr>
                <a:spLocks/>
              </p:cNvSpPr>
              <p:nvPr userDrawn="1"/>
            </p:nvSpPr>
            <p:spPr bwMode="gray">
              <a:xfrm>
                <a:off x="2363" y="2024"/>
                <a:ext cx="8" cy="7"/>
              </a:xfrm>
              <a:custGeom>
                <a:avLst/>
                <a:gdLst>
                  <a:gd name="T0" fmla="*/ 8 w 8"/>
                  <a:gd name="T1" fmla="*/ 7 h 7"/>
                  <a:gd name="T2" fmla="*/ 7 w 8"/>
                  <a:gd name="T3" fmla="*/ 7 h 7"/>
                  <a:gd name="T4" fmla="*/ 3 w 8"/>
                  <a:gd name="T5" fmla="*/ 7 h 7"/>
                  <a:gd name="T6" fmla="*/ 1 w 8"/>
                  <a:gd name="T7" fmla="*/ 5 h 7"/>
                  <a:gd name="T8" fmla="*/ 0 w 8"/>
                  <a:gd name="T9" fmla="*/ 3 h 7"/>
                  <a:gd name="T10" fmla="*/ 0 w 8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7">
                    <a:moveTo>
                      <a:pt x="8" y="7"/>
                    </a:moveTo>
                    <a:lnTo>
                      <a:pt x="7" y="7"/>
                    </a:lnTo>
                    <a:lnTo>
                      <a:pt x="3" y="7"/>
                    </a:lnTo>
                    <a:lnTo>
                      <a:pt x="1" y="5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44" name="Freeform 1168"/>
              <p:cNvSpPr>
                <a:spLocks/>
              </p:cNvSpPr>
              <p:nvPr userDrawn="1"/>
            </p:nvSpPr>
            <p:spPr bwMode="gray">
              <a:xfrm>
                <a:off x="3031" y="1392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5 w 10"/>
                  <a:gd name="T3" fmla="*/ 2 h 16"/>
                  <a:gd name="T4" fmla="*/ 7 w 10"/>
                  <a:gd name="T5" fmla="*/ 7 h 16"/>
                  <a:gd name="T6" fmla="*/ 10 w 10"/>
                  <a:gd name="T7" fmla="*/ 11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5" y="2"/>
                    </a:lnTo>
                    <a:lnTo>
                      <a:pt x="7" y="7"/>
                    </a:lnTo>
                    <a:lnTo>
                      <a:pt x="10" y="11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45" name="Freeform 1169"/>
              <p:cNvSpPr>
                <a:spLocks/>
              </p:cNvSpPr>
              <p:nvPr userDrawn="1"/>
            </p:nvSpPr>
            <p:spPr bwMode="gray">
              <a:xfrm>
                <a:off x="2835" y="1314"/>
                <a:ext cx="9" cy="15"/>
              </a:xfrm>
              <a:custGeom>
                <a:avLst/>
                <a:gdLst>
                  <a:gd name="T0" fmla="*/ 9 w 9"/>
                  <a:gd name="T1" fmla="*/ 15 h 15"/>
                  <a:gd name="T2" fmla="*/ 5 w 9"/>
                  <a:gd name="T3" fmla="*/ 14 h 15"/>
                  <a:gd name="T4" fmla="*/ 2 w 9"/>
                  <a:gd name="T5" fmla="*/ 10 h 15"/>
                  <a:gd name="T6" fmla="*/ 0 w 9"/>
                  <a:gd name="T7" fmla="*/ 5 h 15"/>
                  <a:gd name="T8" fmla="*/ 0 w 9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9" y="15"/>
                    </a:moveTo>
                    <a:lnTo>
                      <a:pt x="5" y="14"/>
                    </a:lnTo>
                    <a:lnTo>
                      <a:pt x="2" y="10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46" name="Freeform 1170"/>
              <p:cNvSpPr>
                <a:spLocks/>
              </p:cNvSpPr>
              <p:nvPr userDrawn="1"/>
            </p:nvSpPr>
            <p:spPr bwMode="gray">
              <a:xfrm>
                <a:off x="2954" y="1361"/>
                <a:ext cx="7" cy="9"/>
              </a:xfrm>
              <a:custGeom>
                <a:avLst/>
                <a:gdLst>
                  <a:gd name="T0" fmla="*/ 7 w 7"/>
                  <a:gd name="T1" fmla="*/ 9 h 9"/>
                  <a:gd name="T2" fmla="*/ 5 w 7"/>
                  <a:gd name="T3" fmla="*/ 9 h 9"/>
                  <a:gd name="T4" fmla="*/ 1 w 7"/>
                  <a:gd name="T5" fmla="*/ 7 h 9"/>
                  <a:gd name="T6" fmla="*/ 0 w 7"/>
                  <a:gd name="T7" fmla="*/ 5 h 9"/>
                  <a:gd name="T8" fmla="*/ 0 w 7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9">
                    <a:moveTo>
                      <a:pt x="7" y="9"/>
                    </a:moveTo>
                    <a:lnTo>
                      <a:pt x="5" y="9"/>
                    </a:lnTo>
                    <a:lnTo>
                      <a:pt x="1" y="7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47" name="Line 1171"/>
              <p:cNvSpPr>
                <a:spLocks noChangeShapeType="1"/>
              </p:cNvSpPr>
              <p:nvPr userDrawn="1"/>
            </p:nvSpPr>
            <p:spPr bwMode="gray">
              <a:xfrm>
                <a:off x="2838" y="1329"/>
                <a:ext cx="193" cy="6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48" name="Line 1172"/>
              <p:cNvSpPr>
                <a:spLocks noChangeShapeType="1"/>
              </p:cNvSpPr>
              <p:nvPr userDrawn="1"/>
            </p:nvSpPr>
            <p:spPr bwMode="gray">
              <a:xfrm>
                <a:off x="2844" y="1329"/>
                <a:ext cx="187" cy="6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49" name="Freeform 1173"/>
              <p:cNvSpPr>
                <a:spLocks/>
              </p:cNvSpPr>
              <p:nvPr userDrawn="1"/>
            </p:nvSpPr>
            <p:spPr bwMode="gray">
              <a:xfrm>
                <a:off x="3031" y="1389"/>
                <a:ext cx="3" cy="5"/>
              </a:xfrm>
              <a:custGeom>
                <a:avLst/>
                <a:gdLst>
                  <a:gd name="T0" fmla="*/ 0 w 3"/>
                  <a:gd name="T1" fmla="*/ 3 h 5"/>
                  <a:gd name="T2" fmla="*/ 0 w 3"/>
                  <a:gd name="T3" fmla="*/ 5 h 5"/>
                  <a:gd name="T4" fmla="*/ 0 w 3"/>
                  <a:gd name="T5" fmla="*/ 5 h 5"/>
                  <a:gd name="T6" fmla="*/ 0 w 3"/>
                  <a:gd name="T7" fmla="*/ 5 h 5"/>
                  <a:gd name="T8" fmla="*/ 0 w 3"/>
                  <a:gd name="T9" fmla="*/ 3 h 5"/>
                  <a:gd name="T10" fmla="*/ 0 w 3"/>
                  <a:gd name="T11" fmla="*/ 3 h 5"/>
                  <a:gd name="T12" fmla="*/ 1 w 3"/>
                  <a:gd name="T13" fmla="*/ 2 h 5"/>
                  <a:gd name="T14" fmla="*/ 3 w 3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5">
                    <a:moveTo>
                      <a:pt x="0" y="3"/>
                    </a:move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" y="2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50" name="Line 1174"/>
              <p:cNvSpPr>
                <a:spLocks noChangeShapeType="1"/>
              </p:cNvSpPr>
              <p:nvPr userDrawn="1"/>
            </p:nvSpPr>
            <p:spPr bwMode="gray">
              <a:xfrm flipH="1" flipV="1">
                <a:off x="2837" y="1322"/>
                <a:ext cx="197" cy="6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51" name="Freeform 1175"/>
              <p:cNvSpPr>
                <a:spLocks/>
              </p:cNvSpPr>
              <p:nvPr userDrawn="1"/>
            </p:nvSpPr>
            <p:spPr bwMode="gray">
              <a:xfrm>
                <a:off x="2837" y="1322"/>
                <a:ext cx="7" cy="9"/>
              </a:xfrm>
              <a:custGeom>
                <a:avLst/>
                <a:gdLst>
                  <a:gd name="T0" fmla="*/ 7 w 7"/>
                  <a:gd name="T1" fmla="*/ 7 h 9"/>
                  <a:gd name="T2" fmla="*/ 5 w 7"/>
                  <a:gd name="T3" fmla="*/ 9 h 9"/>
                  <a:gd name="T4" fmla="*/ 1 w 7"/>
                  <a:gd name="T5" fmla="*/ 7 h 9"/>
                  <a:gd name="T6" fmla="*/ 0 w 7"/>
                  <a:gd name="T7" fmla="*/ 6 h 9"/>
                  <a:gd name="T8" fmla="*/ 0 w 7"/>
                  <a:gd name="T9" fmla="*/ 4 h 9"/>
                  <a:gd name="T10" fmla="*/ 0 w 7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7" y="7"/>
                    </a:moveTo>
                    <a:lnTo>
                      <a:pt x="5" y="9"/>
                    </a:lnTo>
                    <a:lnTo>
                      <a:pt x="1" y="7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52" name="Line 1176"/>
              <p:cNvSpPr>
                <a:spLocks noChangeShapeType="1"/>
              </p:cNvSpPr>
              <p:nvPr userDrawn="1"/>
            </p:nvSpPr>
            <p:spPr bwMode="gray">
              <a:xfrm flipH="1">
                <a:off x="3370" y="1144"/>
                <a:ext cx="35" cy="1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53" name="Line 1177"/>
              <p:cNvSpPr>
                <a:spLocks noChangeShapeType="1"/>
              </p:cNvSpPr>
              <p:nvPr userDrawn="1"/>
            </p:nvSpPr>
            <p:spPr bwMode="gray">
              <a:xfrm flipH="1">
                <a:off x="3382" y="1149"/>
                <a:ext cx="30" cy="1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54" name="Line 1178"/>
              <p:cNvSpPr>
                <a:spLocks noChangeShapeType="1"/>
              </p:cNvSpPr>
              <p:nvPr userDrawn="1"/>
            </p:nvSpPr>
            <p:spPr bwMode="gray">
              <a:xfrm flipV="1">
                <a:off x="3356" y="1133"/>
                <a:ext cx="45" cy="2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55" name="Freeform 1179"/>
              <p:cNvSpPr>
                <a:spLocks/>
              </p:cNvSpPr>
              <p:nvPr userDrawn="1"/>
            </p:nvSpPr>
            <p:spPr bwMode="gray">
              <a:xfrm>
                <a:off x="3401" y="1133"/>
                <a:ext cx="11" cy="16"/>
              </a:xfrm>
              <a:custGeom>
                <a:avLst/>
                <a:gdLst>
                  <a:gd name="T0" fmla="*/ 11 w 11"/>
                  <a:gd name="T1" fmla="*/ 16 h 16"/>
                  <a:gd name="T2" fmla="*/ 6 w 11"/>
                  <a:gd name="T3" fmla="*/ 14 h 16"/>
                  <a:gd name="T4" fmla="*/ 4 w 11"/>
                  <a:gd name="T5" fmla="*/ 11 h 16"/>
                  <a:gd name="T6" fmla="*/ 0 w 11"/>
                  <a:gd name="T7" fmla="*/ 6 h 16"/>
                  <a:gd name="T8" fmla="*/ 0 w 11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16"/>
                    </a:moveTo>
                    <a:lnTo>
                      <a:pt x="6" y="14"/>
                    </a:lnTo>
                    <a:lnTo>
                      <a:pt x="4" y="11"/>
                    </a:lnTo>
                    <a:lnTo>
                      <a:pt x="0" y="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56" name="Freeform 1180"/>
              <p:cNvSpPr>
                <a:spLocks/>
              </p:cNvSpPr>
              <p:nvPr userDrawn="1"/>
            </p:nvSpPr>
            <p:spPr bwMode="gray">
              <a:xfrm>
                <a:off x="3540" y="1252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3 w 10"/>
                  <a:gd name="T3" fmla="*/ 2 h 16"/>
                  <a:gd name="T4" fmla="*/ 7 w 10"/>
                  <a:gd name="T5" fmla="*/ 6 h 16"/>
                  <a:gd name="T6" fmla="*/ 8 w 10"/>
                  <a:gd name="T7" fmla="*/ 11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3" y="2"/>
                    </a:lnTo>
                    <a:lnTo>
                      <a:pt x="7" y="6"/>
                    </a:lnTo>
                    <a:lnTo>
                      <a:pt x="8" y="11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57" name="Line 1181"/>
              <p:cNvSpPr>
                <a:spLocks noChangeShapeType="1"/>
              </p:cNvSpPr>
              <p:nvPr userDrawn="1"/>
            </p:nvSpPr>
            <p:spPr bwMode="gray">
              <a:xfrm flipV="1">
                <a:off x="3538" y="1217"/>
                <a:ext cx="79" cy="4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58" name="Line 1182"/>
              <p:cNvSpPr>
                <a:spLocks noChangeShapeType="1"/>
              </p:cNvSpPr>
              <p:nvPr userDrawn="1"/>
            </p:nvSpPr>
            <p:spPr bwMode="gray">
              <a:xfrm flipV="1">
                <a:off x="3538" y="1212"/>
                <a:ext cx="72" cy="4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59" name="Freeform 1183"/>
              <p:cNvSpPr>
                <a:spLocks/>
              </p:cNvSpPr>
              <p:nvPr userDrawn="1"/>
            </p:nvSpPr>
            <p:spPr bwMode="gray">
              <a:xfrm>
                <a:off x="3610" y="1212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3 w 10"/>
                  <a:gd name="T3" fmla="*/ 2 h 16"/>
                  <a:gd name="T4" fmla="*/ 7 w 10"/>
                  <a:gd name="T5" fmla="*/ 5 h 16"/>
                  <a:gd name="T6" fmla="*/ 8 w 10"/>
                  <a:gd name="T7" fmla="*/ 11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3" y="2"/>
                    </a:lnTo>
                    <a:lnTo>
                      <a:pt x="7" y="5"/>
                    </a:lnTo>
                    <a:lnTo>
                      <a:pt x="8" y="11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60" name="Line 1184"/>
              <p:cNvSpPr>
                <a:spLocks noChangeShapeType="1"/>
              </p:cNvSpPr>
              <p:nvPr userDrawn="1"/>
            </p:nvSpPr>
            <p:spPr bwMode="gray">
              <a:xfrm flipH="1">
                <a:off x="3538" y="1228"/>
                <a:ext cx="82" cy="4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61" name="Freeform 1185"/>
              <p:cNvSpPr>
                <a:spLocks/>
              </p:cNvSpPr>
              <p:nvPr userDrawn="1"/>
            </p:nvSpPr>
            <p:spPr bwMode="gray">
              <a:xfrm>
                <a:off x="3484" y="1172"/>
                <a:ext cx="8" cy="9"/>
              </a:xfrm>
              <a:custGeom>
                <a:avLst/>
                <a:gdLst>
                  <a:gd name="T0" fmla="*/ 0 w 8"/>
                  <a:gd name="T1" fmla="*/ 0 h 9"/>
                  <a:gd name="T2" fmla="*/ 3 w 8"/>
                  <a:gd name="T3" fmla="*/ 0 h 9"/>
                  <a:gd name="T4" fmla="*/ 5 w 8"/>
                  <a:gd name="T5" fmla="*/ 2 h 9"/>
                  <a:gd name="T6" fmla="*/ 7 w 8"/>
                  <a:gd name="T7" fmla="*/ 3 h 9"/>
                  <a:gd name="T8" fmla="*/ 8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0" y="0"/>
                    </a:moveTo>
                    <a:lnTo>
                      <a:pt x="3" y="0"/>
                    </a:lnTo>
                    <a:lnTo>
                      <a:pt x="5" y="2"/>
                    </a:lnTo>
                    <a:lnTo>
                      <a:pt x="7" y="3"/>
                    </a:lnTo>
                    <a:lnTo>
                      <a:pt x="8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62" name="Line 1186"/>
              <p:cNvSpPr>
                <a:spLocks noChangeShapeType="1"/>
              </p:cNvSpPr>
              <p:nvPr userDrawn="1"/>
            </p:nvSpPr>
            <p:spPr bwMode="gray">
              <a:xfrm flipH="1" flipV="1">
                <a:off x="3412" y="1147"/>
                <a:ext cx="203" cy="6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63" name="Line 1187"/>
              <p:cNvSpPr>
                <a:spLocks noChangeShapeType="1"/>
              </p:cNvSpPr>
              <p:nvPr userDrawn="1"/>
            </p:nvSpPr>
            <p:spPr bwMode="gray">
              <a:xfrm flipH="1" flipV="1">
                <a:off x="3412" y="1149"/>
                <a:ext cx="198" cy="6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64" name="Freeform 1188"/>
              <p:cNvSpPr>
                <a:spLocks/>
              </p:cNvSpPr>
              <p:nvPr userDrawn="1"/>
            </p:nvSpPr>
            <p:spPr bwMode="gray">
              <a:xfrm>
                <a:off x="3408" y="1149"/>
                <a:ext cx="4" cy="5"/>
              </a:xfrm>
              <a:custGeom>
                <a:avLst/>
                <a:gdLst>
                  <a:gd name="T0" fmla="*/ 4 w 4"/>
                  <a:gd name="T1" fmla="*/ 0 h 5"/>
                  <a:gd name="T2" fmla="*/ 4 w 4"/>
                  <a:gd name="T3" fmla="*/ 0 h 5"/>
                  <a:gd name="T4" fmla="*/ 4 w 4"/>
                  <a:gd name="T5" fmla="*/ 0 h 5"/>
                  <a:gd name="T6" fmla="*/ 2 w 4"/>
                  <a:gd name="T7" fmla="*/ 2 h 5"/>
                  <a:gd name="T8" fmla="*/ 2 w 4"/>
                  <a:gd name="T9" fmla="*/ 4 h 5"/>
                  <a:gd name="T10" fmla="*/ 0 w 4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65" name="Line 1189"/>
              <p:cNvSpPr>
                <a:spLocks noChangeShapeType="1"/>
              </p:cNvSpPr>
              <p:nvPr userDrawn="1"/>
            </p:nvSpPr>
            <p:spPr bwMode="gray">
              <a:xfrm>
                <a:off x="3408" y="1154"/>
                <a:ext cx="209" cy="6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66" name="Freeform 1190"/>
              <p:cNvSpPr>
                <a:spLocks/>
              </p:cNvSpPr>
              <p:nvPr userDrawn="1"/>
            </p:nvSpPr>
            <p:spPr bwMode="gray">
              <a:xfrm>
                <a:off x="3610" y="1210"/>
                <a:ext cx="7" cy="9"/>
              </a:xfrm>
              <a:custGeom>
                <a:avLst/>
                <a:gdLst>
                  <a:gd name="T0" fmla="*/ 7 w 7"/>
                  <a:gd name="T1" fmla="*/ 9 h 9"/>
                  <a:gd name="T2" fmla="*/ 7 w 7"/>
                  <a:gd name="T3" fmla="*/ 6 h 9"/>
                  <a:gd name="T4" fmla="*/ 5 w 7"/>
                  <a:gd name="T5" fmla="*/ 4 h 9"/>
                  <a:gd name="T6" fmla="*/ 5 w 7"/>
                  <a:gd name="T7" fmla="*/ 2 h 9"/>
                  <a:gd name="T8" fmla="*/ 1 w 7"/>
                  <a:gd name="T9" fmla="*/ 0 h 9"/>
                  <a:gd name="T10" fmla="*/ 0 w 7"/>
                  <a:gd name="T11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7" y="9"/>
                    </a:moveTo>
                    <a:lnTo>
                      <a:pt x="7" y="6"/>
                    </a:lnTo>
                    <a:lnTo>
                      <a:pt x="5" y="4"/>
                    </a:lnTo>
                    <a:lnTo>
                      <a:pt x="5" y="2"/>
                    </a:lnTo>
                    <a:lnTo>
                      <a:pt x="1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67" name="Freeform 1191"/>
              <p:cNvSpPr>
                <a:spLocks/>
              </p:cNvSpPr>
              <p:nvPr userDrawn="1"/>
            </p:nvSpPr>
            <p:spPr bwMode="gray">
              <a:xfrm>
                <a:off x="3613" y="1329"/>
                <a:ext cx="5" cy="7"/>
              </a:xfrm>
              <a:custGeom>
                <a:avLst/>
                <a:gdLst>
                  <a:gd name="T0" fmla="*/ 4 w 5"/>
                  <a:gd name="T1" fmla="*/ 7 h 7"/>
                  <a:gd name="T2" fmla="*/ 5 w 5"/>
                  <a:gd name="T3" fmla="*/ 6 h 7"/>
                  <a:gd name="T4" fmla="*/ 5 w 5"/>
                  <a:gd name="T5" fmla="*/ 4 h 7"/>
                  <a:gd name="T6" fmla="*/ 4 w 5"/>
                  <a:gd name="T7" fmla="*/ 2 h 7"/>
                  <a:gd name="T8" fmla="*/ 2 w 5"/>
                  <a:gd name="T9" fmla="*/ 2 h 7"/>
                  <a:gd name="T10" fmla="*/ 0 w 5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4" y="7"/>
                    </a:moveTo>
                    <a:lnTo>
                      <a:pt x="5" y="6"/>
                    </a:lnTo>
                    <a:lnTo>
                      <a:pt x="5" y="4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68" name="Line 1192"/>
              <p:cNvSpPr>
                <a:spLocks noChangeShapeType="1"/>
              </p:cNvSpPr>
              <p:nvPr userDrawn="1"/>
            </p:nvSpPr>
            <p:spPr bwMode="gray">
              <a:xfrm flipV="1">
                <a:off x="3618" y="1223"/>
                <a:ext cx="4" cy="13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69" name="Line 1193"/>
              <p:cNvSpPr>
                <a:spLocks noChangeShapeType="1"/>
              </p:cNvSpPr>
              <p:nvPr userDrawn="1"/>
            </p:nvSpPr>
            <p:spPr bwMode="gray">
              <a:xfrm flipV="1">
                <a:off x="3615" y="1228"/>
                <a:ext cx="5" cy="12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70" name="Freeform 1194"/>
              <p:cNvSpPr>
                <a:spLocks/>
              </p:cNvSpPr>
              <p:nvPr userDrawn="1"/>
            </p:nvSpPr>
            <p:spPr bwMode="gray">
              <a:xfrm>
                <a:off x="3617" y="1219"/>
                <a:ext cx="5" cy="9"/>
              </a:xfrm>
              <a:custGeom>
                <a:avLst/>
                <a:gdLst>
                  <a:gd name="T0" fmla="*/ 3 w 5"/>
                  <a:gd name="T1" fmla="*/ 9 h 9"/>
                  <a:gd name="T2" fmla="*/ 5 w 5"/>
                  <a:gd name="T3" fmla="*/ 7 h 9"/>
                  <a:gd name="T4" fmla="*/ 5 w 5"/>
                  <a:gd name="T5" fmla="*/ 5 h 9"/>
                  <a:gd name="T6" fmla="*/ 3 w 5"/>
                  <a:gd name="T7" fmla="*/ 4 h 9"/>
                  <a:gd name="T8" fmla="*/ 1 w 5"/>
                  <a:gd name="T9" fmla="*/ 2 h 9"/>
                  <a:gd name="T10" fmla="*/ 0 w 5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3" y="9"/>
                    </a:moveTo>
                    <a:lnTo>
                      <a:pt x="5" y="7"/>
                    </a:lnTo>
                    <a:lnTo>
                      <a:pt x="5" y="5"/>
                    </a:lnTo>
                    <a:lnTo>
                      <a:pt x="3" y="4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71" name="Line 1195"/>
              <p:cNvSpPr>
                <a:spLocks noChangeShapeType="1"/>
              </p:cNvSpPr>
              <p:nvPr userDrawn="1"/>
            </p:nvSpPr>
            <p:spPr bwMode="gray">
              <a:xfrm flipH="1">
                <a:off x="3611" y="1219"/>
                <a:ext cx="6" cy="13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72" name="Freeform 1196"/>
              <p:cNvSpPr>
                <a:spLocks/>
              </p:cNvSpPr>
              <p:nvPr userDrawn="1"/>
            </p:nvSpPr>
            <p:spPr bwMode="gray">
              <a:xfrm>
                <a:off x="2816" y="1207"/>
                <a:ext cx="19" cy="2"/>
              </a:xfrm>
              <a:custGeom>
                <a:avLst/>
                <a:gdLst>
                  <a:gd name="T0" fmla="*/ 19 w 19"/>
                  <a:gd name="T1" fmla="*/ 0 h 2"/>
                  <a:gd name="T2" fmla="*/ 14 w 19"/>
                  <a:gd name="T3" fmla="*/ 2 h 2"/>
                  <a:gd name="T4" fmla="*/ 10 w 19"/>
                  <a:gd name="T5" fmla="*/ 2 h 2"/>
                  <a:gd name="T6" fmla="*/ 5 w 19"/>
                  <a:gd name="T7" fmla="*/ 2 h 2"/>
                  <a:gd name="T8" fmla="*/ 0 w 19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0"/>
                    </a:moveTo>
                    <a:lnTo>
                      <a:pt x="14" y="2"/>
                    </a:lnTo>
                    <a:lnTo>
                      <a:pt x="10" y="2"/>
                    </a:lnTo>
                    <a:lnTo>
                      <a:pt x="5" y="2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73" name="Line 1197"/>
              <p:cNvSpPr>
                <a:spLocks noChangeShapeType="1"/>
              </p:cNvSpPr>
              <p:nvPr userDrawn="1"/>
            </p:nvSpPr>
            <p:spPr bwMode="gray">
              <a:xfrm flipV="1">
                <a:off x="2826" y="1202"/>
                <a:ext cx="1" cy="11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74" name="Line 1198"/>
              <p:cNvSpPr>
                <a:spLocks noChangeShapeType="1"/>
              </p:cNvSpPr>
              <p:nvPr userDrawn="1"/>
            </p:nvSpPr>
            <p:spPr bwMode="gray">
              <a:xfrm flipV="1">
                <a:off x="2835" y="1196"/>
                <a:ext cx="1" cy="11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75" name="Line 1199"/>
              <p:cNvSpPr>
                <a:spLocks noChangeShapeType="1"/>
              </p:cNvSpPr>
              <p:nvPr userDrawn="1"/>
            </p:nvSpPr>
            <p:spPr bwMode="gray">
              <a:xfrm>
                <a:off x="2816" y="1207"/>
                <a:ext cx="1" cy="10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76" name="Freeform 1200"/>
              <p:cNvSpPr>
                <a:spLocks/>
              </p:cNvSpPr>
              <p:nvPr userDrawn="1"/>
            </p:nvSpPr>
            <p:spPr bwMode="gray">
              <a:xfrm>
                <a:off x="2816" y="1314"/>
                <a:ext cx="19" cy="3"/>
              </a:xfrm>
              <a:custGeom>
                <a:avLst/>
                <a:gdLst>
                  <a:gd name="T0" fmla="*/ 19 w 19"/>
                  <a:gd name="T1" fmla="*/ 0 h 3"/>
                  <a:gd name="T2" fmla="*/ 12 w 19"/>
                  <a:gd name="T3" fmla="*/ 3 h 3"/>
                  <a:gd name="T4" fmla="*/ 7 w 19"/>
                  <a:gd name="T5" fmla="*/ 3 h 3"/>
                  <a:gd name="T6" fmla="*/ 0 w 19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3">
                    <a:moveTo>
                      <a:pt x="19" y="0"/>
                    </a:moveTo>
                    <a:lnTo>
                      <a:pt x="12" y="3"/>
                    </a:lnTo>
                    <a:lnTo>
                      <a:pt x="7" y="3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77" name="Freeform 1201"/>
              <p:cNvSpPr>
                <a:spLocks/>
              </p:cNvSpPr>
              <p:nvPr userDrawn="1"/>
            </p:nvSpPr>
            <p:spPr bwMode="gray">
              <a:xfrm>
                <a:off x="2817" y="1214"/>
                <a:ext cx="20" cy="2"/>
              </a:xfrm>
              <a:custGeom>
                <a:avLst/>
                <a:gdLst>
                  <a:gd name="T0" fmla="*/ 20 w 20"/>
                  <a:gd name="T1" fmla="*/ 2 h 2"/>
                  <a:gd name="T2" fmla="*/ 14 w 20"/>
                  <a:gd name="T3" fmla="*/ 0 h 2"/>
                  <a:gd name="T4" fmla="*/ 9 w 20"/>
                  <a:gd name="T5" fmla="*/ 0 h 2"/>
                  <a:gd name="T6" fmla="*/ 6 w 20"/>
                  <a:gd name="T7" fmla="*/ 0 h 2"/>
                  <a:gd name="T8" fmla="*/ 0 w 20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">
                    <a:moveTo>
                      <a:pt x="20" y="2"/>
                    </a:moveTo>
                    <a:lnTo>
                      <a:pt x="14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78" name="Line 1202"/>
              <p:cNvSpPr>
                <a:spLocks noChangeShapeType="1"/>
              </p:cNvSpPr>
              <p:nvPr userDrawn="1"/>
            </p:nvSpPr>
            <p:spPr bwMode="gray">
              <a:xfrm>
                <a:off x="2826" y="1202"/>
                <a:ext cx="1" cy="11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79" name="Line 1203"/>
              <p:cNvSpPr>
                <a:spLocks noChangeShapeType="1"/>
              </p:cNvSpPr>
              <p:nvPr userDrawn="1"/>
            </p:nvSpPr>
            <p:spPr bwMode="gray">
              <a:xfrm>
                <a:off x="2837" y="1196"/>
                <a:ext cx="1" cy="12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80" name="Freeform 1204"/>
              <p:cNvSpPr>
                <a:spLocks/>
              </p:cNvSpPr>
              <p:nvPr userDrawn="1"/>
            </p:nvSpPr>
            <p:spPr bwMode="gray">
              <a:xfrm>
                <a:off x="2817" y="1321"/>
                <a:ext cx="20" cy="1"/>
              </a:xfrm>
              <a:custGeom>
                <a:avLst/>
                <a:gdLst>
                  <a:gd name="T0" fmla="*/ 20 w 20"/>
                  <a:gd name="T1" fmla="*/ 1 h 1"/>
                  <a:gd name="T2" fmla="*/ 13 w 20"/>
                  <a:gd name="T3" fmla="*/ 0 h 1"/>
                  <a:gd name="T4" fmla="*/ 7 w 20"/>
                  <a:gd name="T5" fmla="*/ 0 h 1"/>
                  <a:gd name="T6" fmla="*/ 0 w 20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">
                    <a:moveTo>
                      <a:pt x="20" y="1"/>
                    </a:moveTo>
                    <a:lnTo>
                      <a:pt x="13" y="0"/>
                    </a:lnTo>
                    <a:lnTo>
                      <a:pt x="7" y="0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81" name="Line 1205"/>
              <p:cNvSpPr>
                <a:spLocks noChangeShapeType="1"/>
              </p:cNvSpPr>
              <p:nvPr userDrawn="1"/>
            </p:nvSpPr>
            <p:spPr bwMode="gray">
              <a:xfrm flipV="1">
                <a:off x="2817" y="1205"/>
                <a:ext cx="1" cy="11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82" name="Freeform 1206"/>
              <p:cNvSpPr>
                <a:spLocks/>
              </p:cNvSpPr>
              <p:nvPr userDrawn="1"/>
            </p:nvSpPr>
            <p:spPr bwMode="gray">
              <a:xfrm>
                <a:off x="3038" y="1515"/>
                <a:ext cx="5" cy="8"/>
              </a:xfrm>
              <a:custGeom>
                <a:avLst/>
                <a:gdLst>
                  <a:gd name="T0" fmla="*/ 3 w 5"/>
                  <a:gd name="T1" fmla="*/ 0 h 8"/>
                  <a:gd name="T2" fmla="*/ 0 w 5"/>
                  <a:gd name="T3" fmla="*/ 1 h 8"/>
                  <a:gd name="T4" fmla="*/ 0 w 5"/>
                  <a:gd name="T5" fmla="*/ 3 h 8"/>
                  <a:gd name="T6" fmla="*/ 1 w 5"/>
                  <a:gd name="T7" fmla="*/ 7 h 8"/>
                  <a:gd name="T8" fmla="*/ 5 w 5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8">
                    <a:moveTo>
                      <a:pt x="3" y="0"/>
                    </a:moveTo>
                    <a:lnTo>
                      <a:pt x="0" y="1"/>
                    </a:lnTo>
                    <a:lnTo>
                      <a:pt x="0" y="3"/>
                    </a:lnTo>
                    <a:lnTo>
                      <a:pt x="1" y="7"/>
                    </a:lnTo>
                    <a:lnTo>
                      <a:pt x="5" y="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83" name="Line 1207"/>
              <p:cNvSpPr>
                <a:spLocks noChangeShapeType="1"/>
              </p:cNvSpPr>
              <p:nvPr userDrawn="1"/>
            </p:nvSpPr>
            <p:spPr bwMode="gray">
              <a:xfrm flipH="1">
                <a:off x="3038" y="1406"/>
                <a:ext cx="1" cy="15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84" name="Line 1208"/>
              <p:cNvSpPr>
                <a:spLocks noChangeShapeType="1"/>
              </p:cNvSpPr>
              <p:nvPr userDrawn="1"/>
            </p:nvSpPr>
            <p:spPr bwMode="gray">
              <a:xfrm flipH="1">
                <a:off x="3039" y="1408"/>
                <a:ext cx="2" cy="14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85" name="Line 1209"/>
              <p:cNvSpPr>
                <a:spLocks noChangeShapeType="1"/>
              </p:cNvSpPr>
              <p:nvPr userDrawn="1"/>
            </p:nvSpPr>
            <p:spPr bwMode="gray">
              <a:xfrm flipV="1">
                <a:off x="3043" y="1405"/>
                <a:ext cx="2" cy="14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86" name="Freeform 1210"/>
              <p:cNvSpPr>
                <a:spLocks/>
              </p:cNvSpPr>
              <p:nvPr userDrawn="1"/>
            </p:nvSpPr>
            <p:spPr bwMode="gray">
              <a:xfrm>
                <a:off x="3039" y="1405"/>
                <a:ext cx="6" cy="3"/>
              </a:xfrm>
              <a:custGeom>
                <a:avLst/>
                <a:gdLst>
                  <a:gd name="T0" fmla="*/ 2 w 6"/>
                  <a:gd name="T1" fmla="*/ 3 h 3"/>
                  <a:gd name="T2" fmla="*/ 0 w 6"/>
                  <a:gd name="T3" fmla="*/ 3 h 3"/>
                  <a:gd name="T4" fmla="*/ 0 w 6"/>
                  <a:gd name="T5" fmla="*/ 1 h 3"/>
                  <a:gd name="T6" fmla="*/ 0 w 6"/>
                  <a:gd name="T7" fmla="*/ 1 h 3"/>
                  <a:gd name="T8" fmla="*/ 2 w 6"/>
                  <a:gd name="T9" fmla="*/ 0 h 3"/>
                  <a:gd name="T10" fmla="*/ 6 w 6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3">
                    <a:moveTo>
                      <a:pt x="2" y="3"/>
                    </a:moveTo>
                    <a:lnTo>
                      <a:pt x="0" y="3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87" name="Freeform 1211"/>
              <p:cNvSpPr>
                <a:spLocks/>
              </p:cNvSpPr>
              <p:nvPr userDrawn="1"/>
            </p:nvSpPr>
            <p:spPr bwMode="gray">
              <a:xfrm>
                <a:off x="3192" y="847"/>
                <a:ext cx="17" cy="1"/>
              </a:xfrm>
              <a:custGeom>
                <a:avLst/>
                <a:gdLst>
                  <a:gd name="T0" fmla="*/ 0 w 17"/>
                  <a:gd name="T1" fmla="*/ 1 h 1"/>
                  <a:gd name="T2" fmla="*/ 5 w 17"/>
                  <a:gd name="T3" fmla="*/ 0 h 1"/>
                  <a:gd name="T4" fmla="*/ 12 w 17"/>
                  <a:gd name="T5" fmla="*/ 0 h 1"/>
                  <a:gd name="T6" fmla="*/ 17 w 17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">
                    <a:moveTo>
                      <a:pt x="0" y="1"/>
                    </a:moveTo>
                    <a:lnTo>
                      <a:pt x="5" y="0"/>
                    </a:lnTo>
                    <a:lnTo>
                      <a:pt x="12" y="0"/>
                    </a:lnTo>
                    <a:lnTo>
                      <a:pt x="17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88" name="Line 1212"/>
              <p:cNvSpPr>
                <a:spLocks noChangeShapeType="1"/>
              </p:cNvSpPr>
              <p:nvPr userDrawn="1"/>
            </p:nvSpPr>
            <p:spPr bwMode="gray">
              <a:xfrm flipH="1">
                <a:off x="3185" y="840"/>
                <a:ext cx="10" cy="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89" name="Line 1213"/>
              <p:cNvSpPr>
                <a:spLocks noChangeShapeType="1"/>
              </p:cNvSpPr>
              <p:nvPr userDrawn="1"/>
            </p:nvSpPr>
            <p:spPr bwMode="gray">
              <a:xfrm flipV="1">
                <a:off x="3188" y="840"/>
                <a:ext cx="14" cy="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90" name="Freeform 1214"/>
              <p:cNvSpPr>
                <a:spLocks/>
              </p:cNvSpPr>
              <p:nvPr userDrawn="1"/>
            </p:nvSpPr>
            <p:spPr bwMode="gray">
              <a:xfrm>
                <a:off x="3192" y="840"/>
                <a:ext cx="10" cy="8"/>
              </a:xfrm>
              <a:custGeom>
                <a:avLst/>
                <a:gdLst>
                  <a:gd name="T0" fmla="*/ 10 w 10"/>
                  <a:gd name="T1" fmla="*/ 0 h 8"/>
                  <a:gd name="T2" fmla="*/ 5 w 10"/>
                  <a:gd name="T3" fmla="*/ 0 h 8"/>
                  <a:gd name="T4" fmla="*/ 1 w 10"/>
                  <a:gd name="T5" fmla="*/ 1 h 8"/>
                  <a:gd name="T6" fmla="*/ 0 w 10"/>
                  <a:gd name="T7" fmla="*/ 3 h 8"/>
                  <a:gd name="T8" fmla="*/ 0 w 10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8">
                    <a:moveTo>
                      <a:pt x="10" y="0"/>
                    </a:moveTo>
                    <a:lnTo>
                      <a:pt x="5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91" name="Freeform 1215"/>
              <p:cNvSpPr>
                <a:spLocks/>
              </p:cNvSpPr>
              <p:nvPr userDrawn="1"/>
            </p:nvSpPr>
            <p:spPr bwMode="gray">
              <a:xfrm>
                <a:off x="3401" y="1016"/>
                <a:ext cx="6" cy="7"/>
              </a:xfrm>
              <a:custGeom>
                <a:avLst/>
                <a:gdLst>
                  <a:gd name="T0" fmla="*/ 2 w 6"/>
                  <a:gd name="T1" fmla="*/ 7 h 7"/>
                  <a:gd name="T2" fmla="*/ 6 w 6"/>
                  <a:gd name="T3" fmla="*/ 7 h 7"/>
                  <a:gd name="T4" fmla="*/ 6 w 6"/>
                  <a:gd name="T5" fmla="*/ 6 h 7"/>
                  <a:gd name="T6" fmla="*/ 4 w 6"/>
                  <a:gd name="T7" fmla="*/ 4 h 7"/>
                  <a:gd name="T8" fmla="*/ 2 w 6"/>
                  <a:gd name="T9" fmla="*/ 2 h 7"/>
                  <a:gd name="T10" fmla="*/ 0 w 6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7">
                    <a:moveTo>
                      <a:pt x="2" y="7"/>
                    </a:moveTo>
                    <a:lnTo>
                      <a:pt x="6" y="7"/>
                    </a:lnTo>
                    <a:lnTo>
                      <a:pt x="6" y="6"/>
                    </a:lnTo>
                    <a:lnTo>
                      <a:pt x="4" y="4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92" name="Line 1216"/>
              <p:cNvSpPr>
                <a:spLocks noChangeShapeType="1"/>
              </p:cNvSpPr>
              <p:nvPr userDrawn="1"/>
            </p:nvSpPr>
            <p:spPr bwMode="gray">
              <a:xfrm flipV="1">
                <a:off x="3403" y="910"/>
                <a:ext cx="5" cy="22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93" name="Line 1217"/>
              <p:cNvSpPr>
                <a:spLocks noChangeShapeType="1"/>
              </p:cNvSpPr>
              <p:nvPr userDrawn="1"/>
            </p:nvSpPr>
            <p:spPr bwMode="gray">
              <a:xfrm flipV="1">
                <a:off x="3401" y="913"/>
                <a:ext cx="6" cy="22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94" name="Freeform 1218"/>
              <p:cNvSpPr>
                <a:spLocks/>
              </p:cNvSpPr>
              <p:nvPr userDrawn="1"/>
            </p:nvSpPr>
            <p:spPr bwMode="gray">
              <a:xfrm>
                <a:off x="3403" y="906"/>
                <a:ext cx="5" cy="7"/>
              </a:xfrm>
              <a:custGeom>
                <a:avLst/>
                <a:gdLst>
                  <a:gd name="T0" fmla="*/ 4 w 5"/>
                  <a:gd name="T1" fmla="*/ 7 h 7"/>
                  <a:gd name="T2" fmla="*/ 5 w 5"/>
                  <a:gd name="T3" fmla="*/ 5 h 7"/>
                  <a:gd name="T4" fmla="*/ 5 w 5"/>
                  <a:gd name="T5" fmla="*/ 4 h 7"/>
                  <a:gd name="T6" fmla="*/ 5 w 5"/>
                  <a:gd name="T7" fmla="*/ 2 h 7"/>
                  <a:gd name="T8" fmla="*/ 4 w 5"/>
                  <a:gd name="T9" fmla="*/ 0 h 7"/>
                  <a:gd name="T10" fmla="*/ 0 w 5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4" y="7"/>
                    </a:moveTo>
                    <a:lnTo>
                      <a:pt x="5" y="5"/>
                    </a:lnTo>
                    <a:lnTo>
                      <a:pt x="5" y="4"/>
                    </a:lnTo>
                    <a:lnTo>
                      <a:pt x="5" y="2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95" name="Line 1219"/>
              <p:cNvSpPr>
                <a:spLocks noChangeShapeType="1"/>
              </p:cNvSpPr>
              <p:nvPr userDrawn="1"/>
            </p:nvSpPr>
            <p:spPr bwMode="gray">
              <a:xfrm flipH="1">
                <a:off x="3398" y="906"/>
                <a:ext cx="5" cy="23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96" name="Freeform 1220"/>
              <p:cNvSpPr>
                <a:spLocks/>
              </p:cNvSpPr>
              <p:nvPr userDrawn="1"/>
            </p:nvSpPr>
            <p:spPr bwMode="gray">
              <a:xfrm>
                <a:off x="3398" y="1133"/>
                <a:ext cx="5" cy="6"/>
              </a:xfrm>
              <a:custGeom>
                <a:avLst/>
                <a:gdLst>
                  <a:gd name="T0" fmla="*/ 3 w 5"/>
                  <a:gd name="T1" fmla="*/ 0 h 6"/>
                  <a:gd name="T2" fmla="*/ 5 w 5"/>
                  <a:gd name="T3" fmla="*/ 2 h 6"/>
                  <a:gd name="T4" fmla="*/ 5 w 5"/>
                  <a:gd name="T5" fmla="*/ 2 h 6"/>
                  <a:gd name="T6" fmla="*/ 5 w 5"/>
                  <a:gd name="T7" fmla="*/ 4 h 6"/>
                  <a:gd name="T8" fmla="*/ 2 w 5"/>
                  <a:gd name="T9" fmla="*/ 4 h 6"/>
                  <a:gd name="T10" fmla="*/ 0 w 5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6">
                    <a:moveTo>
                      <a:pt x="3" y="0"/>
                    </a:moveTo>
                    <a:lnTo>
                      <a:pt x="5" y="2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2" y="4"/>
                    </a:lnTo>
                    <a:lnTo>
                      <a:pt x="0" y="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97" name="Freeform 1221"/>
              <p:cNvSpPr>
                <a:spLocks/>
              </p:cNvSpPr>
              <p:nvPr userDrawn="1"/>
            </p:nvSpPr>
            <p:spPr bwMode="gray">
              <a:xfrm>
                <a:off x="3324" y="936"/>
                <a:ext cx="11" cy="16"/>
              </a:xfrm>
              <a:custGeom>
                <a:avLst/>
                <a:gdLst>
                  <a:gd name="T0" fmla="*/ 11 w 11"/>
                  <a:gd name="T1" fmla="*/ 16 h 16"/>
                  <a:gd name="T2" fmla="*/ 11 w 11"/>
                  <a:gd name="T3" fmla="*/ 10 h 16"/>
                  <a:gd name="T4" fmla="*/ 9 w 11"/>
                  <a:gd name="T5" fmla="*/ 5 h 16"/>
                  <a:gd name="T6" fmla="*/ 6 w 11"/>
                  <a:gd name="T7" fmla="*/ 2 h 16"/>
                  <a:gd name="T8" fmla="*/ 0 w 11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16"/>
                    </a:moveTo>
                    <a:lnTo>
                      <a:pt x="11" y="10"/>
                    </a:lnTo>
                    <a:lnTo>
                      <a:pt x="9" y="5"/>
                    </a:lnTo>
                    <a:lnTo>
                      <a:pt x="6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98" name="Line 1222"/>
              <p:cNvSpPr>
                <a:spLocks noChangeShapeType="1"/>
              </p:cNvSpPr>
              <p:nvPr userDrawn="1"/>
            </p:nvSpPr>
            <p:spPr bwMode="gray">
              <a:xfrm flipH="1">
                <a:off x="3312" y="904"/>
                <a:ext cx="91" cy="4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799" name="Line 1223"/>
              <p:cNvSpPr>
                <a:spLocks noChangeShapeType="1"/>
              </p:cNvSpPr>
              <p:nvPr userDrawn="1"/>
            </p:nvSpPr>
            <p:spPr bwMode="gray">
              <a:xfrm flipH="1">
                <a:off x="3312" y="913"/>
                <a:ext cx="95" cy="5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00" name="Line 1224"/>
              <p:cNvSpPr>
                <a:spLocks noChangeShapeType="1"/>
              </p:cNvSpPr>
              <p:nvPr userDrawn="1"/>
            </p:nvSpPr>
            <p:spPr bwMode="gray">
              <a:xfrm flipV="1">
                <a:off x="3314" y="897"/>
                <a:ext cx="82" cy="4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01" name="Freeform 1225"/>
              <p:cNvSpPr>
                <a:spLocks/>
              </p:cNvSpPr>
              <p:nvPr userDrawn="1"/>
            </p:nvSpPr>
            <p:spPr bwMode="gray">
              <a:xfrm>
                <a:off x="3396" y="897"/>
                <a:ext cx="11" cy="16"/>
              </a:xfrm>
              <a:custGeom>
                <a:avLst/>
                <a:gdLst>
                  <a:gd name="T0" fmla="*/ 0 w 11"/>
                  <a:gd name="T1" fmla="*/ 0 h 16"/>
                  <a:gd name="T2" fmla="*/ 4 w 11"/>
                  <a:gd name="T3" fmla="*/ 4 h 16"/>
                  <a:gd name="T4" fmla="*/ 7 w 11"/>
                  <a:gd name="T5" fmla="*/ 7 h 16"/>
                  <a:gd name="T6" fmla="*/ 11 w 11"/>
                  <a:gd name="T7" fmla="*/ 11 h 16"/>
                  <a:gd name="T8" fmla="*/ 11 w 11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0" y="0"/>
                    </a:moveTo>
                    <a:lnTo>
                      <a:pt x="4" y="4"/>
                    </a:lnTo>
                    <a:lnTo>
                      <a:pt x="7" y="7"/>
                    </a:lnTo>
                    <a:lnTo>
                      <a:pt x="11" y="11"/>
                    </a:lnTo>
                    <a:lnTo>
                      <a:pt x="11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02" name="Freeform 1226"/>
              <p:cNvSpPr>
                <a:spLocks/>
              </p:cNvSpPr>
              <p:nvPr userDrawn="1"/>
            </p:nvSpPr>
            <p:spPr bwMode="gray">
              <a:xfrm>
                <a:off x="3298" y="868"/>
                <a:ext cx="9" cy="8"/>
              </a:xfrm>
              <a:custGeom>
                <a:avLst/>
                <a:gdLst>
                  <a:gd name="T0" fmla="*/ 9 w 9"/>
                  <a:gd name="T1" fmla="*/ 8 h 8"/>
                  <a:gd name="T2" fmla="*/ 7 w 9"/>
                  <a:gd name="T3" fmla="*/ 5 h 8"/>
                  <a:gd name="T4" fmla="*/ 5 w 9"/>
                  <a:gd name="T5" fmla="*/ 1 h 8"/>
                  <a:gd name="T6" fmla="*/ 4 w 9"/>
                  <a:gd name="T7" fmla="*/ 0 h 8"/>
                  <a:gd name="T8" fmla="*/ 0 w 9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9" y="8"/>
                    </a:moveTo>
                    <a:lnTo>
                      <a:pt x="7" y="5"/>
                    </a:lnTo>
                    <a:lnTo>
                      <a:pt x="5" y="1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03" name="Line 1227"/>
              <p:cNvSpPr>
                <a:spLocks noChangeShapeType="1"/>
              </p:cNvSpPr>
              <p:nvPr userDrawn="1"/>
            </p:nvSpPr>
            <p:spPr bwMode="gray">
              <a:xfrm>
                <a:off x="3207" y="840"/>
                <a:ext cx="194" cy="5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04" name="Line 1228"/>
              <p:cNvSpPr>
                <a:spLocks noChangeShapeType="1"/>
              </p:cNvSpPr>
              <p:nvPr userDrawn="1"/>
            </p:nvSpPr>
            <p:spPr bwMode="gray">
              <a:xfrm>
                <a:off x="3209" y="847"/>
                <a:ext cx="194" cy="5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05" name="Freeform 1229"/>
              <p:cNvSpPr>
                <a:spLocks/>
              </p:cNvSpPr>
              <p:nvPr userDrawn="1"/>
            </p:nvSpPr>
            <p:spPr bwMode="gray">
              <a:xfrm>
                <a:off x="3396" y="897"/>
                <a:ext cx="7" cy="9"/>
              </a:xfrm>
              <a:custGeom>
                <a:avLst/>
                <a:gdLst>
                  <a:gd name="T0" fmla="*/ 7 w 7"/>
                  <a:gd name="T1" fmla="*/ 9 h 9"/>
                  <a:gd name="T2" fmla="*/ 7 w 7"/>
                  <a:gd name="T3" fmla="*/ 6 h 9"/>
                  <a:gd name="T4" fmla="*/ 7 w 7"/>
                  <a:gd name="T5" fmla="*/ 2 h 9"/>
                  <a:gd name="T6" fmla="*/ 5 w 7"/>
                  <a:gd name="T7" fmla="*/ 0 h 9"/>
                  <a:gd name="T8" fmla="*/ 4 w 7"/>
                  <a:gd name="T9" fmla="*/ 0 h 9"/>
                  <a:gd name="T10" fmla="*/ 0 w 7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7" y="9"/>
                    </a:moveTo>
                    <a:lnTo>
                      <a:pt x="7" y="6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06" name="Line 1230"/>
              <p:cNvSpPr>
                <a:spLocks noChangeShapeType="1"/>
              </p:cNvSpPr>
              <p:nvPr userDrawn="1"/>
            </p:nvSpPr>
            <p:spPr bwMode="gray">
              <a:xfrm flipH="1" flipV="1">
                <a:off x="3202" y="840"/>
                <a:ext cx="194" cy="5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07" name="Freeform 1231"/>
              <p:cNvSpPr>
                <a:spLocks/>
              </p:cNvSpPr>
              <p:nvPr userDrawn="1"/>
            </p:nvSpPr>
            <p:spPr bwMode="gray">
              <a:xfrm>
                <a:off x="3202" y="838"/>
                <a:ext cx="7" cy="9"/>
              </a:xfrm>
              <a:custGeom>
                <a:avLst/>
                <a:gdLst>
                  <a:gd name="T0" fmla="*/ 0 w 7"/>
                  <a:gd name="T1" fmla="*/ 2 h 9"/>
                  <a:gd name="T2" fmla="*/ 4 w 7"/>
                  <a:gd name="T3" fmla="*/ 0 h 9"/>
                  <a:gd name="T4" fmla="*/ 5 w 7"/>
                  <a:gd name="T5" fmla="*/ 2 h 9"/>
                  <a:gd name="T6" fmla="*/ 7 w 7"/>
                  <a:gd name="T7" fmla="*/ 3 h 9"/>
                  <a:gd name="T8" fmla="*/ 7 w 7"/>
                  <a:gd name="T9" fmla="*/ 7 h 9"/>
                  <a:gd name="T10" fmla="*/ 7 w 7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0" y="2"/>
                    </a:moveTo>
                    <a:lnTo>
                      <a:pt x="4" y="0"/>
                    </a:lnTo>
                    <a:lnTo>
                      <a:pt x="5" y="2"/>
                    </a:lnTo>
                    <a:lnTo>
                      <a:pt x="7" y="3"/>
                    </a:lnTo>
                    <a:lnTo>
                      <a:pt x="7" y="7"/>
                    </a:lnTo>
                    <a:lnTo>
                      <a:pt x="7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08" name="Freeform 1232"/>
              <p:cNvSpPr>
                <a:spLocks/>
              </p:cNvSpPr>
              <p:nvPr userDrawn="1"/>
            </p:nvSpPr>
            <p:spPr bwMode="gray">
              <a:xfrm>
                <a:off x="3345" y="1823"/>
                <a:ext cx="9" cy="8"/>
              </a:xfrm>
              <a:custGeom>
                <a:avLst/>
                <a:gdLst>
                  <a:gd name="T0" fmla="*/ 0 w 9"/>
                  <a:gd name="T1" fmla="*/ 0 h 8"/>
                  <a:gd name="T2" fmla="*/ 4 w 9"/>
                  <a:gd name="T3" fmla="*/ 0 h 8"/>
                  <a:gd name="T4" fmla="*/ 6 w 9"/>
                  <a:gd name="T5" fmla="*/ 0 h 8"/>
                  <a:gd name="T6" fmla="*/ 7 w 9"/>
                  <a:gd name="T7" fmla="*/ 1 h 8"/>
                  <a:gd name="T8" fmla="*/ 9 w 9"/>
                  <a:gd name="T9" fmla="*/ 5 h 8"/>
                  <a:gd name="T10" fmla="*/ 9 w 9"/>
                  <a:gd name="T1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8">
                    <a:moveTo>
                      <a:pt x="0" y="0"/>
                    </a:moveTo>
                    <a:lnTo>
                      <a:pt x="4" y="0"/>
                    </a:lnTo>
                    <a:lnTo>
                      <a:pt x="6" y="0"/>
                    </a:lnTo>
                    <a:lnTo>
                      <a:pt x="7" y="1"/>
                    </a:lnTo>
                    <a:lnTo>
                      <a:pt x="9" y="5"/>
                    </a:lnTo>
                    <a:lnTo>
                      <a:pt x="9" y="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09" name="Freeform 1233"/>
              <p:cNvSpPr>
                <a:spLocks/>
              </p:cNvSpPr>
              <p:nvPr userDrawn="1"/>
            </p:nvSpPr>
            <p:spPr bwMode="gray">
              <a:xfrm>
                <a:off x="2976" y="1826"/>
                <a:ext cx="11" cy="16"/>
              </a:xfrm>
              <a:custGeom>
                <a:avLst/>
                <a:gdLst>
                  <a:gd name="T0" fmla="*/ 11 w 11"/>
                  <a:gd name="T1" fmla="*/ 16 h 16"/>
                  <a:gd name="T2" fmla="*/ 7 w 11"/>
                  <a:gd name="T3" fmla="*/ 14 h 16"/>
                  <a:gd name="T4" fmla="*/ 4 w 11"/>
                  <a:gd name="T5" fmla="*/ 11 h 16"/>
                  <a:gd name="T6" fmla="*/ 0 w 11"/>
                  <a:gd name="T7" fmla="*/ 5 h 16"/>
                  <a:gd name="T8" fmla="*/ 0 w 11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16"/>
                    </a:moveTo>
                    <a:lnTo>
                      <a:pt x="7" y="14"/>
                    </a:lnTo>
                    <a:lnTo>
                      <a:pt x="4" y="11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10" name="Freeform 1234"/>
              <p:cNvSpPr>
                <a:spLocks/>
              </p:cNvSpPr>
              <p:nvPr userDrawn="1"/>
            </p:nvSpPr>
            <p:spPr bwMode="gray">
              <a:xfrm>
                <a:off x="3081" y="1873"/>
                <a:ext cx="9" cy="7"/>
              </a:xfrm>
              <a:custGeom>
                <a:avLst/>
                <a:gdLst>
                  <a:gd name="T0" fmla="*/ 9 w 9"/>
                  <a:gd name="T1" fmla="*/ 7 h 7"/>
                  <a:gd name="T2" fmla="*/ 7 w 9"/>
                  <a:gd name="T3" fmla="*/ 7 h 7"/>
                  <a:gd name="T4" fmla="*/ 4 w 9"/>
                  <a:gd name="T5" fmla="*/ 7 h 7"/>
                  <a:gd name="T6" fmla="*/ 2 w 9"/>
                  <a:gd name="T7" fmla="*/ 7 h 7"/>
                  <a:gd name="T8" fmla="*/ 0 w 9"/>
                  <a:gd name="T9" fmla="*/ 4 h 7"/>
                  <a:gd name="T10" fmla="*/ 0 w 9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9" y="7"/>
                    </a:moveTo>
                    <a:lnTo>
                      <a:pt x="7" y="7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11" name="Line 1235"/>
              <p:cNvSpPr>
                <a:spLocks noChangeShapeType="1"/>
              </p:cNvSpPr>
              <p:nvPr userDrawn="1"/>
            </p:nvSpPr>
            <p:spPr bwMode="gray">
              <a:xfrm>
                <a:off x="2982" y="1842"/>
                <a:ext cx="204" cy="7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12" name="Line 1236"/>
              <p:cNvSpPr>
                <a:spLocks noChangeShapeType="1"/>
              </p:cNvSpPr>
              <p:nvPr userDrawn="1"/>
            </p:nvSpPr>
            <p:spPr bwMode="gray">
              <a:xfrm>
                <a:off x="2987" y="1842"/>
                <a:ext cx="206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13" name="Freeform 1237"/>
              <p:cNvSpPr>
                <a:spLocks/>
              </p:cNvSpPr>
              <p:nvPr userDrawn="1"/>
            </p:nvSpPr>
            <p:spPr bwMode="gray">
              <a:xfrm>
                <a:off x="3185" y="1910"/>
                <a:ext cx="8" cy="9"/>
              </a:xfrm>
              <a:custGeom>
                <a:avLst/>
                <a:gdLst>
                  <a:gd name="T0" fmla="*/ 8 w 8"/>
                  <a:gd name="T1" fmla="*/ 7 h 9"/>
                  <a:gd name="T2" fmla="*/ 5 w 8"/>
                  <a:gd name="T3" fmla="*/ 9 h 9"/>
                  <a:gd name="T4" fmla="*/ 3 w 8"/>
                  <a:gd name="T5" fmla="*/ 9 h 9"/>
                  <a:gd name="T6" fmla="*/ 1 w 8"/>
                  <a:gd name="T7" fmla="*/ 7 h 9"/>
                  <a:gd name="T8" fmla="*/ 0 w 8"/>
                  <a:gd name="T9" fmla="*/ 3 h 9"/>
                  <a:gd name="T10" fmla="*/ 0 w 8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9">
                    <a:moveTo>
                      <a:pt x="8" y="7"/>
                    </a:moveTo>
                    <a:lnTo>
                      <a:pt x="5" y="9"/>
                    </a:lnTo>
                    <a:lnTo>
                      <a:pt x="3" y="9"/>
                    </a:lnTo>
                    <a:lnTo>
                      <a:pt x="1" y="7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14" name="Line 1238"/>
              <p:cNvSpPr>
                <a:spLocks noChangeShapeType="1"/>
              </p:cNvSpPr>
              <p:nvPr userDrawn="1"/>
            </p:nvSpPr>
            <p:spPr bwMode="gray">
              <a:xfrm flipH="1" flipV="1">
                <a:off x="2978" y="1835"/>
                <a:ext cx="207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15" name="Freeform 1239"/>
              <p:cNvSpPr>
                <a:spLocks/>
              </p:cNvSpPr>
              <p:nvPr userDrawn="1"/>
            </p:nvSpPr>
            <p:spPr bwMode="gray">
              <a:xfrm>
                <a:off x="2978" y="1835"/>
                <a:ext cx="9" cy="9"/>
              </a:xfrm>
              <a:custGeom>
                <a:avLst/>
                <a:gdLst>
                  <a:gd name="T0" fmla="*/ 9 w 9"/>
                  <a:gd name="T1" fmla="*/ 7 h 9"/>
                  <a:gd name="T2" fmla="*/ 5 w 9"/>
                  <a:gd name="T3" fmla="*/ 9 h 9"/>
                  <a:gd name="T4" fmla="*/ 4 w 9"/>
                  <a:gd name="T5" fmla="*/ 9 h 9"/>
                  <a:gd name="T6" fmla="*/ 2 w 9"/>
                  <a:gd name="T7" fmla="*/ 7 h 9"/>
                  <a:gd name="T8" fmla="*/ 0 w 9"/>
                  <a:gd name="T9" fmla="*/ 3 h 9"/>
                  <a:gd name="T10" fmla="*/ 0 w 9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9" y="7"/>
                    </a:moveTo>
                    <a:lnTo>
                      <a:pt x="5" y="9"/>
                    </a:lnTo>
                    <a:lnTo>
                      <a:pt x="4" y="9"/>
                    </a:lnTo>
                    <a:lnTo>
                      <a:pt x="2" y="7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16" name="Freeform 1240"/>
              <p:cNvSpPr>
                <a:spLocks/>
              </p:cNvSpPr>
              <p:nvPr userDrawn="1"/>
            </p:nvSpPr>
            <p:spPr bwMode="gray">
              <a:xfrm>
                <a:off x="3290" y="1849"/>
                <a:ext cx="12" cy="10"/>
              </a:xfrm>
              <a:custGeom>
                <a:avLst/>
                <a:gdLst>
                  <a:gd name="T0" fmla="*/ 0 w 12"/>
                  <a:gd name="T1" fmla="*/ 8 h 10"/>
                  <a:gd name="T2" fmla="*/ 3 w 12"/>
                  <a:gd name="T3" fmla="*/ 10 h 10"/>
                  <a:gd name="T4" fmla="*/ 7 w 12"/>
                  <a:gd name="T5" fmla="*/ 8 h 10"/>
                  <a:gd name="T6" fmla="*/ 8 w 12"/>
                  <a:gd name="T7" fmla="*/ 8 h 10"/>
                  <a:gd name="T8" fmla="*/ 10 w 12"/>
                  <a:gd name="T9" fmla="*/ 5 h 10"/>
                  <a:gd name="T10" fmla="*/ 12 w 12"/>
                  <a:gd name="T11" fmla="*/ 3 h 10"/>
                  <a:gd name="T12" fmla="*/ 12 w 1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0">
                    <a:moveTo>
                      <a:pt x="0" y="8"/>
                    </a:moveTo>
                    <a:lnTo>
                      <a:pt x="3" y="10"/>
                    </a:lnTo>
                    <a:lnTo>
                      <a:pt x="7" y="8"/>
                    </a:lnTo>
                    <a:lnTo>
                      <a:pt x="8" y="8"/>
                    </a:lnTo>
                    <a:lnTo>
                      <a:pt x="10" y="5"/>
                    </a:lnTo>
                    <a:lnTo>
                      <a:pt x="12" y="3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17" name="Line 1241"/>
              <p:cNvSpPr>
                <a:spLocks noChangeShapeType="1"/>
              </p:cNvSpPr>
              <p:nvPr userDrawn="1"/>
            </p:nvSpPr>
            <p:spPr bwMode="gray">
              <a:xfrm flipV="1">
                <a:off x="3202" y="1819"/>
                <a:ext cx="156" cy="9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18" name="Line 1242"/>
              <p:cNvSpPr>
                <a:spLocks noChangeShapeType="1"/>
              </p:cNvSpPr>
              <p:nvPr userDrawn="1"/>
            </p:nvSpPr>
            <p:spPr bwMode="gray">
              <a:xfrm flipV="1">
                <a:off x="3193" y="1823"/>
                <a:ext cx="152" cy="9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19" name="Freeform 1243"/>
              <p:cNvSpPr>
                <a:spLocks/>
              </p:cNvSpPr>
              <p:nvPr userDrawn="1"/>
            </p:nvSpPr>
            <p:spPr bwMode="gray">
              <a:xfrm>
                <a:off x="3345" y="1810"/>
                <a:ext cx="21" cy="13"/>
              </a:xfrm>
              <a:custGeom>
                <a:avLst/>
                <a:gdLst>
                  <a:gd name="T0" fmla="*/ 0 w 21"/>
                  <a:gd name="T1" fmla="*/ 13 h 13"/>
                  <a:gd name="T2" fmla="*/ 7 w 21"/>
                  <a:gd name="T3" fmla="*/ 13 h 13"/>
                  <a:gd name="T4" fmla="*/ 13 w 21"/>
                  <a:gd name="T5" fmla="*/ 9 h 13"/>
                  <a:gd name="T6" fmla="*/ 18 w 21"/>
                  <a:gd name="T7" fmla="*/ 6 h 13"/>
                  <a:gd name="T8" fmla="*/ 21 w 21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0" y="13"/>
                    </a:moveTo>
                    <a:lnTo>
                      <a:pt x="7" y="13"/>
                    </a:lnTo>
                    <a:lnTo>
                      <a:pt x="13" y="9"/>
                    </a:lnTo>
                    <a:lnTo>
                      <a:pt x="18" y="6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20" name="Line 1244"/>
              <p:cNvSpPr>
                <a:spLocks noChangeShapeType="1"/>
              </p:cNvSpPr>
              <p:nvPr userDrawn="1"/>
            </p:nvSpPr>
            <p:spPr bwMode="gray">
              <a:xfrm flipH="1">
                <a:off x="3206" y="1810"/>
                <a:ext cx="160" cy="10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21" name="Freeform 1245"/>
              <p:cNvSpPr>
                <a:spLocks/>
              </p:cNvSpPr>
              <p:nvPr userDrawn="1"/>
            </p:nvSpPr>
            <p:spPr bwMode="gray">
              <a:xfrm>
                <a:off x="3193" y="1910"/>
                <a:ext cx="13" cy="9"/>
              </a:xfrm>
              <a:custGeom>
                <a:avLst/>
                <a:gdLst>
                  <a:gd name="T0" fmla="*/ 13 w 13"/>
                  <a:gd name="T1" fmla="*/ 0 h 9"/>
                  <a:gd name="T2" fmla="*/ 11 w 13"/>
                  <a:gd name="T3" fmla="*/ 3 h 9"/>
                  <a:gd name="T4" fmla="*/ 9 w 13"/>
                  <a:gd name="T5" fmla="*/ 7 h 9"/>
                  <a:gd name="T6" fmla="*/ 6 w 13"/>
                  <a:gd name="T7" fmla="*/ 9 h 9"/>
                  <a:gd name="T8" fmla="*/ 0 w 13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13" y="0"/>
                    </a:moveTo>
                    <a:lnTo>
                      <a:pt x="11" y="3"/>
                    </a:lnTo>
                    <a:lnTo>
                      <a:pt x="9" y="7"/>
                    </a:lnTo>
                    <a:lnTo>
                      <a:pt x="6" y="9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22" name="Freeform 1246"/>
              <p:cNvSpPr>
                <a:spLocks/>
              </p:cNvSpPr>
              <p:nvPr userDrawn="1"/>
            </p:nvSpPr>
            <p:spPr bwMode="gray">
              <a:xfrm>
                <a:off x="3519" y="1711"/>
                <a:ext cx="8" cy="17"/>
              </a:xfrm>
              <a:custGeom>
                <a:avLst/>
                <a:gdLst>
                  <a:gd name="T0" fmla="*/ 8 w 8"/>
                  <a:gd name="T1" fmla="*/ 0 h 17"/>
                  <a:gd name="T2" fmla="*/ 5 w 8"/>
                  <a:gd name="T3" fmla="*/ 3 h 17"/>
                  <a:gd name="T4" fmla="*/ 1 w 8"/>
                  <a:gd name="T5" fmla="*/ 8 h 17"/>
                  <a:gd name="T6" fmla="*/ 0 w 8"/>
                  <a:gd name="T7" fmla="*/ 14 h 17"/>
                  <a:gd name="T8" fmla="*/ 0 w 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8" y="0"/>
                    </a:moveTo>
                    <a:lnTo>
                      <a:pt x="5" y="3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23" name="Freeform 1247"/>
              <p:cNvSpPr>
                <a:spLocks/>
              </p:cNvSpPr>
              <p:nvPr userDrawn="1"/>
            </p:nvSpPr>
            <p:spPr bwMode="gray">
              <a:xfrm>
                <a:off x="3580" y="1670"/>
                <a:ext cx="12" cy="9"/>
              </a:xfrm>
              <a:custGeom>
                <a:avLst/>
                <a:gdLst>
                  <a:gd name="T0" fmla="*/ 0 w 12"/>
                  <a:gd name="T1" fmla="*/ 9 h 9"/>
                  <a:gd name="T2" fmla="*/ 3 w 12"/>
                  <a:gd name="T3" fmla="*/ 9 h 9"/>
                  <a:gd name="T4" fmla="*/ 9 w 12"/>
                  <a:gd name="T5" fmla="*/ 7 h 9"/>
                  <a:gd name="T6" fmla="*/ 10 w 12"/>
                  <a:gd name="T7" fmla="*/ 4 h 9"/>
                  <a:gd name="T8" fmla="*/ 12 w 12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0" y="9"/>
                    </a:moveTo>
                    <a:lnTo>
                      <a:pt x="3" y="9"/>
                    </a:lnTo>
                    <a:lnTo>
                      <a:pt x="9" y="7"/>
                    </a:lnTo>
                    <a:lnTo>
                      <a:pt x="10" y="4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24" name="Line 1248"/>
              <p:cNvSpPr>
                <a:spLocks noChangeShapeType="1"/>
              </p:cNvSpPr>
              <p:nvPr userDrawn="1"/>
            </p:nvSpPr>
            <p:spPr bwMode="gray">
              <a:xfrm flipV="1">
                <a:off x="3531" y="1621"/>
                <a:ext cx="147" cy="9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25" name="Line 1249"/>
              <p:cNvSpPr>
                <a:spLocks noChangeShapeType="1"/>
              </p:cNvSpPr>
              <p:nvPr userDrawn="1"/>
            </p:nvSpPr>
            <p:spPr bwMode="gray">
              <a:xfrm flipV="1">
                <a:off x="3527" y="1623"/>
                <a:ext cx="142" cy="8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26" name="Freeform 1250"/>
              <p:cNvSpPr>
                <a:spLocks/>
              </p:cNvSpPr>
              <p:nvPr userDrawn="1"/>
            </p:nvSpPr>
            <p:spPr bwMode="gray">
              <a:xfrm>
                <a:off x="3669" y="1614"/>
                <a:ext cx="12" cy="9"/>
              </a:xfrm>
              <a:custGeom>
                <a:avLst/>
                <a:gdLst>
                  <a:gd name="T0" fmla="*/ 0 w 12"/>
                  <a:gd name="T1" fmla="*/ 9 h 9"/>
                  <a:gd name="T2" fmla="*/ 5 w 12"/>
                  <a:gd name="T3" fmla="*/ 9 h 9"/>
                  <a:gd name="T4" fmla="*/ 9 w 12"/>
                  <a:gd name="T5" fmla="*/ 7 h 9"/>
                  <a:gd name="T6" fmla="*/ 11 w 12"/>
                  <a:gd name="T7" fmla="*/ 6 h 9"/>
                  <a:gd name="T8" fmla="*/ 12 w 12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0" y="9"/>
                    </a:moveTo>
                    <a:lnTo>
                      <a:pt x="5" y="9"/>
                    </a:lnTo>
                    <a:lnTo>
                      <a:pt x="9" y="7"/>
                    </a:lnTo>
                    <a:lnTo>
                      <a:pt x="11" y="6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27" name="Line 1251"/>
              <p:cNvSpPr>
                <a:spLocks noChangeShapeType="1"/>
              </p:cNvSpPr>
              <p:nvPr userDrawn="1"/>
            </p:nvSpPr>
            <p:spPr bwMode="gray">
              <a:xfrm flipH="1">
                <a:off x="3531" y="1614"/>
                <a:ext cx="150" cy="9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28" name="Freeform 1252"/>
              <p:cNvSpPr>
                <a:spLocks/>
              </p:cNvSpPr>
              <p:nvPr userDrawn="1"/>
            </p:nvSpPr>
            <p:spPr bwMode="gray">
              <a:xfrm>
                <a:off x="3527" y="1707"/>
                <a:ext cx="4" cy="7"/>
              </a:xfrm>
              <a:custGeom>
                <a:avLst/>
                <a:gdLst>
                  <a:gd name="T0" fmla="*/ 0 w 4"/>
                  <a:gd name="T1" fmla="*/ 4 h 7"/>
                  <a:gd name="T2" fmla="*/ 0 w 4"/>
                  <a:gd name="T3" fmla="*/ 5 h 7"/>
                  <a:gd name="T4" fmla="*/ 2 w 4"/>
                  <a:gd name="T5" fmla="*/ 7 h 7"/>
                  <a:gd name="T6" fmla="*/ 4 w 4"/>
                  <a:gd name="T7" fmla="*/ 5 h 7"/>
                  <a:gd name="T8" fmla="*/ 4 w 4"/>
                  <a:gd name="T9" fmla="*/ 4 h 7"/>
                  <a:gd name="T10" fmla="*/ 4 w 4"/>
                  <a:gd name="T11" fmla="*/ 2 h 7"/>
                  <a:gd name="T12" fmla="*/ 4 w 4"/>
                  <a:gd name="T1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7">
                    <a:moveTo>
                      <a:pt x="0" y="4"/>
                    </a:moveTo>
                    <a:lnTo>
                      <a:pt x="0" y="5"/>
                    </a:lnTo>
                    <a:lnTo>
                      <a:pt x="2" y="7"/>
                    </a:lnTo>
                    <a:lnTo>
                      <a:pt x="4" y="5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29" name="Freeform 1253"/>
              <p:cNvSpPr>
                <a:spLocks/>
              </p:cNvSpPr>
              <p:nvPr userDrawn="1"/>
            </p:nvSpPr>
            <p:spPr bwMode="gray">
              <a:xfrm>
                <a:off x="3669" y="1606"/>
                <a:ext cx="9" cy="17"/>
              </a:xfrm>
              <a:custGeom>
                <a:avLst/>
                <a:gdLst>
                  <a:gd name="T0" fmla="*/ 9 w 9"/>
                  <a:gd name="T1" fmla="*/ 0 h 17"/>
                  <a:gd name="T2" fmla="*/ 9 w 9"/>
                  <a:gd name="T3" fmla="*/ 5 h 17"/>
                  <a:gd name="T4" fmla="*/ 7 w 9"/>
                  <a:gd name="T5" fmla="*/ 8 h 17"/>
                  <a:gd name="T6" fmla="*/ 4 w 9"/>
                  <a:gd name="T7" fmla="*/ 14 h 17"/>
                  <a:gd name="T8" fmla="*/ 0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9" y="0"/>
                    </a:moveTo>
                    <a:lnTo>
                      <a:pt x="9" y="5"/>
                    </a:lnTo>
                    <a:lnTo>
                      <a:pt x="7" y="8"/>
                    </a:lnTo>
                    <a:lnTo>
                      <a:pt x="4" y="14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30" name="Freeform 1254"/>
              <p:cNvSpPr>
                <a:spLocks/>
              </p:cNvSpPr>
              <p:nvPr userDrawn="1"/>
            </p:nvSpPr>
            <p:spPr bwMode="gray">
              <a:xfrm>
                <a:off x="3248" y="1515"/>
                <a:ext cx="8" cy="17"/>
              </a:xfrm>
              <a:custGeom>
                <a:avLst/>
                <a:gdLst>
                  <a:gd name="T0" fmla="*/ 0 w 8"/>
                  <a:gd name="T1" fmla="*/ 17 h 17"/>
                  <a:gd name="T2" fmla="*/ 3 w 8"/>
                  <a:gd name="T3" fmla="*/ 15 h 17"/>
                  <a:gd name="T4" fmla="*/ 7 w 8"/>
                  <a:gd name="T5" fmla="*/ 10 h 17"/>
                  <a:gd name="T6" fmla="*/ 8 w 8"/>
                  <a:gd name="T7" fmla="*/ 5 h 17"/>
                  <a:gd name="T8" fmla="*/ 8 w 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0" y="17"/>
                    </a:moveTo>
                    <a:lnTo>
                      <a:pt x="3" y="15"/>
                    </a:lnTo>
                    <a:lnTo>
                      <a:pt x="7" y="10"/>
                    </a:lnTo>
                    <a:lnTo>
                      <a:pt x="8" y="5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31" name="Line 1255"/>
              <p:cNvSpPr>
                <a:spLocks noChangeShapeType="1"/>
              </p:cNvSpPr>
              <p:nvPr userDrawn="1"/>
            </p:nvSpPr>
            <p:spPr bwMode="gray">
              <a:xfrm flipH="1" flipV="1">
                <a:off x="3151" y="1490"/>
                <a:ext cx="207" cy="7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32" name="Line 1256"/>
              <p:cNvSpPr>
                <a:spLocks noChangeShapeType="1"/>
              </p:cNvSpPr>
              <p:nvPr userDrawn="1"/>
            </p:nvSpPr>
            <p:spPr bwMode="gray">
              <a:xfrm flipH="1" flipV="1">
                <a:off x="3144" y="1497"/>
                <a:ext cx="208" cy="7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33" name="Freeform 1257"/>
              <p:cNvSpPr>
                <a:spLocks/>
              </p:cNvSpPr>
              <p:nvPr userDrawn="1"/>
            </p:nvSpPr>
            <p:spPr bwMode="gray">
              <a:xfrm>
                <a:off x="3144" y="1480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4 w 9"/>
                  <a:gd name="T3" fmla="*/ 15 h 17"/>
                  <a:gd name="T4" fmla="*/ 7 w 9"/>
                  <a:gd name="T5" fmla="*/ 10 h 17"/>
                  <a:gd name="T6" fmla="*/ 9 w 9"/>
                  <a:gd name="T7" fmla="*/ 5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4" y="15"/>
                    </a:lnTo>
                    <a:lnTo>
                      <a:pt x="7" y="10"/>
                    </a:lnTo>
                    <a:lnTo>
                      <a:pt x="9" y="5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34" name="Line 1258"/>
              <p:cNvSpPr>
                <a:spLocks noChangeShapeType="1"/>
              </p:cNvSpPr>
              <p:nvPr userDrawn="1"/>
            </p:nvSpPr>
            <p:spPr bwMode="gray">
              <a:xfrm>
                <a:off x="3153" y="1480"/>
                <a:ext cx="208" cy="7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35" name="Freeform 1259"/>
              <p:cNvSpPr>
                <a:spLocks/>
              </p:cNvSpPr>
              <p:nvPr userDrawn="1"/>
            </p:nvSpPr>
            <p:spPr bwMode="gray">
              <a:xfrm>
                <a:off x="3352" y="1551"/>
                <a:ext cx="9" cy="18"/>
              </a:xfrm>
              <a:custGeom>
                <a:avLst/>
                <a:gdLst>
                  <a:gd name="T0" fmla="*/ 0 w 9"/>
                  <a:gd name="T1" fmla="*/ 18 h 18"/>
                  <a:gd name="T2" fmla="*/ 4 w 9"/>
                  <a:gd name="T3" fmla="*/ 14 h 18"/>
                  <a:gd name="T4" fmla="*/ 6 w 9"/>
                  <a:gd name="T5" fmla="*/ 9 h 18"/>
                  <a:gd name="T6" fmla="*/ 7 w 9"/>
                  <a:gd name="T7" fmla="*/ 4 h 18"/>
                  <a:gd name="T8" fmla="*/ 9 w 9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0" y="18"/>
                    </a:moveTo>
                    <a:lnTo>
                      <a:pt x="4" y="14"/>
                    </a:lnTo>
                    <a:lnTo>
                      <a:pt x="6" y="9"/>
                    </a:lnTo>
                    <a:lnTo>
                      <a:pt x="7" y="4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36" name="Freeform 1260"/>
              <p:cNvSpPr>
                <a:spLocks/>
              </p:cNvSpPr>
              <p:nvPr userDrawn="1"/>
            </p:nvSpPr>
            <p:spPr bwMode="gray">
              <a:xfrm>
                <a:off x="3076" y="1530"/>
                <a:ext cx="12" cy="9"/>
              </a:xfrm>
              <a:custGeom>
                <a:avLst/>
                <a:gdLst>
                  <a:gd name="T0" fmla="*/ 12 w 12"/>
                  <a:gd name="T1" fmla="*/ 0 h 9"/>
                  <a:gd name="T2" fmla="*/ 9 w 12"/>
                  <a:gd name="T3" fmla="*/ 0 h 9"/>
                  <a:gd name="T4" fmla="*/ 7 w 12"/>
                  <a:gd name="T5" fmla="*/ 0 h 9"/>
                  <a:gd name="T6" fmla="*/ 4 w 12"/>
                  <a:gd name="T7" fmla="*/ 2 h 9"/>
                  <a:gd name="T8" fmla="*/ 2 w 12"/>
                  <a:gd name="T9" fmla="*/ 6 h 9"/>
                  <a:gd name="T10" fmla="*/ 0 w 12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9">
                    <a:moveTo>
                      <a:pt x="12" y="0"/>
                    </a:moveTo>
                    <a:lnTo>
                      <a:pt x="9" y="0"/>
                    </a:lnTo>
                    <a:lnTo>
                      <a:pt x="7" y="0"/>
                    </a:lnTo>
                    <a:lnTo>
                      <a:pt x="4" y="2"/>
                    </a:lnTo>
                    <a:lnTo>
                      <a:pt x="2" y="6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37" name="Line 1261"/>
              <p:cNvSpPr>
                <a:spLocks noChangeShapeType="1"/>
              </p:cNvSpPr>
              <p:nvPr userDrawn="1"/>
            </p:nvSpPr>
            <p:spPr bwMode="gray">
              <a:xfrm flipH="1">
                <a:off x="2982" y="1497"/>
                <a:ext cx="159" cy="9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38" name="Line 1262"/>
              <p:cNvSpPr>
                <a:spLocks noChangeShapeType="1"/>
              </p:cNvSpPr>
              <p:nvPr userDrawn="1"/>
            </p:nvSpPr>
            <p:spPr bwMode="gray">
              <a:xfrm flipH="1">
                <a:off x="2989" y="1497"/>
                <a:ext cx="155" cy="9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81839" name="Group 1263"/>
            <p:cNvGrpSpPr>
              <a:grpSpLocks/>
            </p:cNvGrpSpPr>
            <p:nvPr userDrawn="1"/>
          </p:nvGrpSpPr>
          <p:grpSpPr bwMode="auto">
            <a:xfrm>
              <a:off x="4230" y="2817"/>
              <a:ext cx="1410" cy="1369"/>
              <a:chOff x="2282" y="873"/>
              <a:chExt cx="1410" cy="1369"/>
            </a:xfrm>
          </p:grpSpPr>
          <p:sp>
            <p:nvSpPr>
              <p:cNvPr id="281840" name="Freeform 1264"/>
              <p:cNvSpPr>
                <a:spLocks/>
              </p:cNvSpPr>
              <p:nvPr userDrawn="1"/>
            </p:nvSpPr>
            <p:spPr bwMode="gray">
              <a:xfrm>
                <a:off x="2978" y="1586"/>
                <a:ext cx="11" cy="11"/>
              </a:xfrm>
              <a:custGeom>
                <a:avLst/>
                <a:gdLst>
                  <a:gd name="T0" fmla="*/ 11 w 11"/>
                  <a:gd name="T1" fmla="*/ 2 h 11"/>
                  <a:gd name="T2" fmla="*/ 7 w 11"/>
                  <a:gd name="T3" fmla="*/ 0 h 11"/>
                  <a:gd name="T4" fmla="*/ 4 w 11"/>
                  <a:gd name="T5" fmla="*/ 2 h 11"/>
                  <a:gd name="T6" fmla="*/ 0 w 11"/>
                  <a:gd name="T7" fmla="*/ 6 h 11"/>
                  <a:gd name="T8" fmla="*/ 0 w 11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1" y="2"/>
                    </a:moveTo>
                    <a:lnTo>
                      <a:pt x="7" y="0"/>
                    </a:lnTo>
                    <a:lnTo>
                      <a:pt x="4" y="2"/>
                    </a:lnTo>
                    <a:lnTo>
                      <a:pt x="0" y="6"/>
                    </a:lnTo>
                    <a:lnTo>
                      <a:pt x="0" y="11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41" name="Line 1265"/>
              <p:cNvSpPr>
                <a:spLocks noChangeShapeType="1"/>
              </p:cNvSpPr>
              <p:nvPr userDrawn="1"/>
            </p:nvSpPr>
            <p:spPr bwMode="gray">
              <a:xfrm flipV="1">
                <a:off x="2978" y="1502"/>
                <a:ext cx="165" cy="9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42" name="Freeform 1266"/>
              <p:cNvSpPr>
                <a:spLocks/>
              </p:cNvSpPr>
              <p:nvPr userDrawn="1"/>
            </p:nvSpPr>
            <p:spPr bwMode="gray">
              <a:xfrm>
                <a:off x="3141" y="1495"/>
                <a:ext cx="3" cy="7"/>
              </a:xfrm>
              <a:custGeom>
                <a:avLst/>
                <a:gdLst>
                  <a:gd name="T0" fmla="*/ 3 w 3"/>
                  <a:gd name="T1" fmla="*/ 2 h 7"/>
                  <a:gd name="T2" fmla="*/ 3 w 3"/>
                  <a:gd name="T3" fmla="*/ 2 h 7"/>
                  <a:gd name="T4" fmla="*/ 2 w 3"/>
                  <a:gd name="T5" fmla="*/ 0 h 7"/>
                  <a:gd name="T6" fmla="*/ 2 w 3"/>
                  <a:gd name="T7" fmla="*/ 0 h 7"/>
                  <a:gd name="T8" fmla="*/ 0 w 3"/>
                  <a:gd name="T9" fmla="*/ 2 h 7"/>
                  <a:gd name="T10" fmla="*/ 0 w 3"/>
                  <a:gd name="T11" fmla="*/ 4 h 7"/>
                  <a:gd name="T12" fmla="*/ 2 w 3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7">
                    <a:moveTo>
                      <a:pt x="3" y="2"/>
                    </a:moveTo>
                    <a:lnTo>
                      <a:pt x="3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43" name="Freeform 1267"/>
              <p:cNvSpPr>
                <a:spLocks/>
              </p:cNvSpPr>
              <p:nvPr userDrawn="1"/>
            </p:nvSpPr>
            <p:spPr bwMode="gray">
              <a:xfrm>
                <a:off x="3188" y="1660"/>
                <a:ext cx="9" cy="19"/>
              </a:xfrm>
              <a:custGeom>
                <a:avLst/>
                <a:gdLst>
                  <a:gd name="T0" fmla="*/ 9 w 9"/>
                  <a:gd name="T1" fmla="*/ 0 h 19"/>
                  <a:gd name="T2" fmla="*/ 5 w 9"/>
                  <a:gd name="T3" fmla="*/ 3 h 19"/>
                  <a:gd name="T4" fmla="*/ 4 w 9"/>
                  <a:gd name="T5" fmla="*/ 9 h 19"/>
                  <a:gd name="T6" fmla="*/ 2 w 9"/>
                  <a:gd name="T7" fmla="*/ 14 h 19"/>
                  <a:gd name="T8" fmla="*/ 0 w 9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9">
                    <a:moveTo>
                      <a:pt x="9" y="0"/>
                    </a:moveTo>
                    <a:lnTo>
                      <a:pt x="5" y="3"/>
                    </a:lnTo>
                    <a:lnTo>
                      <a:pt x="4" y="9"/>
                    </a:lnTo>
                    <a:lnTo>
                      <a:pt x="2" y="14"/>
                    </a:lnTo>
                    <a:lnTo>
                      <a:pt x="0" y="1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44" name="Freeform 1268"/>
              <p:cNvSpPr>
                <a:spLocks/>
              </p:cNvSpPr>
              <p:nvPr userDrawn="1"/>
            </p:nvSpPr>
            <p:spPr bwMode="gray">
              <a:xfrm>
                <a:off x="2980" y="1588"/>
                <a:ext cx="9" cy="18"/>
              </a:xfrm>
              <a:custGeom>
                <a:avLst/>
                <a:gdLst>
                  <a:gd name="T0" fmla="*/ 9 w 9"/>
                  <a:gd name="T1" fmla="*/ 0 h 18"/>
                  <a:gd name="T2" fmla="*/ 5 w 9"/>
                  <a:gd name="T3" fmla="*/ 2 h 18"/>
                  <a:gd name="T4" fmla="*/ 3 w 9"/>
                  <a:gd name="T5" fmla="*/ 7 h 18"/>
                  <a:gd name="T6" fmla="*/ 2 w 9"/>
                  <a:gd name="T7" fmla="*/ 12 h 18"/>
                  <a:gd name="T8" fmla="*/ 0 w 9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9" y="0"/>
                    </a:moveTo>
                    <a:lnTo>
                      <a:pt x="5" y="2"/>
                    </a:lnTo>
                    <a:lnTo>
                      <a:pt x="3" y="7"/>
                    </a:lnTo>
                    <a:lnTo>
                      <a:pt x="2" y="12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45" name="Freeform 1269"/>
              <p:cNvSpPr>
                <a:spLocks/>
              </p:cNvSpPr>
              <p:nvPr userDrawn="1"/>
            </p:nvSpPr>
            <p:spPr bwMode="gray">
              <a:xfrm>
                <a:off x="3295" y="1602"/>
                <a:ext cx="12" cy="18"/>
              </a:xfrm>
              <a:custGeom>
                <a:avLst/>
                <a:gdLst>
                  <a:gd name="T0" fmla="*/ 0 w 12"/>
                  <a:gd name="T1" fmla="*/ 0 h 18"/>
                  <a:gd name="T2" fmla="*/ 5 w 12"/>
                  <a:gd name="T3" fmla="*/ 4 h 18"/>
                  <a:gd name="T4" fmla="*/ 8 w 12"/>
                  <a:gd name="T5" fmla="*/ 7 h 18"/>
                  <a:gd name="T6" fmla="*/ 10 w 12"/>
                  <a:gd name="T7" fmla="*/ 12 h 18"/>
                  <a:gd name="T8" fmla="*/ 12 w 12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8">
                    <a:moveTo>
                      <a:pt x="0" y="0"/>
                    </a:moveTo>
                    <a:lnTo>
                      <a:pt x="5" y="4"/>
                    </a:lnTo>
                    <a:lnTo>
                      <a:pt x="8" y="7"/>
                    </a:lnTo>
                    <a:lnTo>
                      <a:pt x="10" y="12"/>
                    </a:lnTo>
                    <a:lnTo>
                      <a:pt x="12" y="1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46" name="Line 1270"/>
              <p:cNvSpPr>
                <a:spLocks noChangeShapeType="1"/>
              </p:cNvSpPr>
              <p:nvPr userDrawn="1"/>
            </p:nvSpPr>
            <p:spPr bwMode="gray">
              <a:xfrm flipV="1">
                <a:off x="3206" y="1572"/>
                <a:ext cx="159" cy="9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47" name="Line 1271"/>
              <p:cNvSpPr>
                <a:spLocks noChangeShapeType="1"/>
              </p:cNvSpPr>
              <p:nvPr userDrawn="1"/>
            </p:nvSpPr>
            <p:spPr bwMode="gray">
              <a:xfrm flipV="1">
                <a:off x="3197" y="1569"/>
                <a:ext cx="155" cy="9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48" name="Freeform 1272"/>
              <p:cNvSpPr>
                <a:spLocks/>
              </p:cNvSpPr>
              <p:nvPr userDrawn="1"/>
            </p:nvSpPr>
            <p:spPr bwMode="gray">
              <a:xfrm>
                <a:off x="3352" y="1569"/>
                <a:ext cx="20" cy="12"/>
              </a:xfrm>
              <a:custGeom>
                <a:avLst/>
                <a:gdLst>
                  <a:gd name="T0" fmla="*/ 0 w 20"/>
                  <a:gd name="T1" fmla="*/ 0 h 12"/>
                  <a:gd name="T2" fmla="*/ 6 w 20"/>
                  <a:gd name="T3" fmla="*/ 0 h 12"/>
                  <a:gd name="T4" fmla="*/ 11 w 20"/>
                  <a:gd name="T5" fmla="*/ 2 h 12"/>
                  <a:gd name="T6" fmla="*/ 16 w 20"/>
                  <a:gd name="T7" fmla="*/ 7 h 12"/>
                  <a:gd name="T8" fmla="*/ 20 w 20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2">
                    <a:moveTo>
                      <a:pt x="0" y="0"/>
                    </a:moveTo>
                    <a:lnTo>
                      <a:pt x="6" y="0"/>
                    </a:lnTo>
                    <a:lnTo>
                      <a:pt x="11" y="2"/>
                    </a:lnTo>
                    <a:lnTo>
                      <a:pt x="16" y="7"/>
                    </a:lnTo>
                    <a:lnTo>
                      <a:pt x="20" y="1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49" name="Line 1273"/>
              <p:cNvSpPr>
                <a:spLocks noChangeShapeType="1"/>
              </p:cNvSpPr>
              <p:nvPr userDrawn="1"/>
            </p:nvSpPr>
            <p:spPr bwMode="gray">
              <a:xfrm flipH="1">
                <a:off x="3209" y="1581"/>
                <a:ext cx="163" cy="9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50" name="Freeform 1274"/>
              <p:cNvSpPr>
                <a:spLocks/>
              </p:cNvSpPr>
              <p:nvPr userDrawn="1"/>
            </p:nvSpPr>
            <p:spPr bwMode="gray">
              <a:xfrm>
                <a:off x="3197" y="1660"/>
                <a:ext cx="12" cy="17"/>
              </a:xfrm>
              <a:custGeom>
                <a:avLst/>
                <a:gdLst>
                  <a:gd name="T0" fmla="*/ 12 w 12"/>
                  <a:gd name="T1" fmla="*/ 17 h 17"/>
                  <a:gd name="T2" fmla="*/ 10 w 12"/>
                  <a:gd name="T3" fmla="*/ 12 h 17"/>
                  <a:gd name="T4" fmla="*/ 9 w 12"/>
                  <a:gd name="T5" fmla="*/ 7 h 17"/>
                  <a:gd name="T6" fmla="*/ 5 w 12"/>
                  <a:gd name="T7" fmla="*/ 3 h 17"/>
                  <a:gd name="T8" fmla="*/ 0 w 12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7">
                    <a:moveTo>
                      <a:pt x="12" y="17"/>
                    </a:moveTo>
                    <a:lnTo>
                      <a:pt x="10" y="12"/>
                    </a:lnTo>
                    <a:lnTo>
                      <a:pt x="9" y="7"/>
                    </a:lnTo>
                    <a:lnTo>
                      <a:pt x="5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51" name="Freeform 1275"/>
              <p:cNvSpPr>
                <a:spLocks/>
              </p:cNvSpPr>
              <p:nvPr userDrawn="1"/>
            </p:nvSpPr>
            <p:spPr bwMode="gray">
              <a:xfrm>
                <a:off x="3527" y="1452"/>
                <a:ext cx="7" cy="10"/>
              </a:xfrm>
              <a:custGeom>
                <a:avLst/>
                <a:gdLst>
                  <a:gd name="T0" fmla="*/ 7 w 7"/>
                  <a:gd name="T1" fmla="*/ 8 h 10"/>
                  <a:gd name="T2" fmla="*/ 4 w 7"/>
                  <a:gd name="T3" fmla="*/ 10 h 10"/>
                  <a:gd name="T4" fmla="*/ 2 w 7"/>
                  <a:gd name="T5" fmla="*/ 8 h 10"/>
                  <a:gd name="T6" fmla="*/ 0 w 7"/>
                  <a:gd name="T7" fmla="*/ 7 h 10"/>
                  <a:gd name="T8" fmla="*/ 0 w 7"/>
                  <a:gd name="T9" fmla="*/ 3 h 10"/>
                  <a:gd name="T10" fmla="*/ 0 w 7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0">
                    <a:moveTo>
                      <a:pt x="7" y="8"/>
                    </a:moveTo>
                    <a:lnTo>
                      <a:pt x="4" y="10"/>
                    </a:lnTo>
                    <a:lnTo>
                      <a:pt x="2" y="8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52" name="Freeform 1276"/>
              <p:cNvSpPr>
                <a:spLocks/>
              </p:cNvSpPr>
              <p:nvPr userDrawn="1"/>
            </p:nvSpPr>
            <p:spPr bwMode="gray">
              <a:xfrm>
                <a:off x="3589" y="1429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3 w 10"/>
                  <a:gd name="T3" fmla="*/ 2 h 16"/>
                  <a:gd name="T4" fmla="*/ 7 w 10"/>
                  <a:gd name="T5" fmla="*/ 5 h 16"/>
                  <a:gd name="T6" fmla="*/ 10 w 10"/>
                  <a:gd name="T7" fmla="*/ 11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3" y="2"/>
                    </a:lnTo>
                    <a:lnTo>
                      <a:pt x="7" y="5"/>
                    </a:lnTo>
                    <a:lnTo>
                      <a:pt x="10" y="11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53" name="Line 1277"/>
              <p:cNvSpPr>
                <a:spLocks noChangeShapeType="1"/>
              </p:cNvSpPr>
              <p:nvPr userDrawn="1"/>
            </p:nvSpPr>
            <p:spPr bwMode="gray">
              <a:xfrm flipV="1">
                <a:off x="3538" y="1382"/>
                <a:ext cx="149" cy="8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54" name="Line 1278"/>
              <p:cNvSpPr>
                <a:spLocks noChangeShapeType="1"/>
              </p:cNvSpPr>
              <p:nvPr userDrawn="1"/>
            </p:nvSpPr>
            <p:spPr bwMode="gray">
              <a:xfrm flipV="1">
                <a:off x="3534" y="1375"/>
                <a:ext cx="144" cy="8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55" name="Freeform 1279"/>
              <p:cNvSpPr>
                <a:spLocks/>
              </p:cNvSpPr>
              <p:nvPr userDrawn="1"/>
            </p:nvSpPr>
            <p:spPr bwMode="gray">
              <a:xfrm>
                <a:off x="3678" y="1375"/>
                <a:ext cx="12" cy="16"/>
              </a:xfrm>
              <a:custGeom>
                <a:avLst/>
                <a:gdLst>
                  <a:gd name="T0" fmla="*/ 0 w 12"/>
                  <a:gd name="T1" fmla="*/ 0 h 16"/>
                  <a:gd name="T2" fmla="*/ 5 w 12"/>
                  <a:gd name="T3" fmla="*/ 2 h 16"/>
                  <a:gd name="T4" fmla="*/ 9 w 12"/>
                  <a:gd name="T5" fmla="*/ 7 h 16"/>
                  <a:gd name="T6" fmla="*/ 10 w 12"/>
                  <a:gd name="T7" fmla="*/ 10 h 16"/>
                  <a:gd name="T8" fmla="*/ 12 w 12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6">
                    <a:moveTo>
                      <a:pt x="0" y="0"/>
                    </a:moveTo>
                    <a:lnTo>
                      <a:pt x="5" y="2"/>
                    </a:lnTo>
                    <a:lnTo>
                      <a:pt x="9" y="7"/>
                    </a:lnTo>
                    <a:lnTo>
                      <a:pt x="10" y="10"/>
                    </a:lnTo>
                    <a:lnTo>
                      <a:pt x="12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56" name="Line 1280"/>
              <p:cNvSpPr>
                <a:spLocks noChangeShapeType="1"/>
              </p:cNvSpPr>
              <p:nvPr userDrawn="1"/>
            </p:nvSpPr>
            <p:spPr bwMode="gray">
              <a:xfrm flipH="1">
                <a:off x="3538" y="1391"/>
                <a:ext cx="152" cy="9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57" name="Freeform 1281"/>
              <p:cNvSpPr>
                <a:spLocks/>
              </p:cNvSpPr>
              <p:nvPr userDrawn="1"/>
            </p:nvSpPr>
            <p:spPr bwMode="gray">
              <a:xfrm>
                <a:off x="3534" y="1460"/>
                <a:ext cx="4" cy="21"/>
              </a:xfrm>
              <a:custGeom>
                <a:avLst/>
                <a:gdLst>
                  <a:gd name="T0" fmla="*/ 0 w 4"/>
                  <a:gd name="T1" fmla="*/ 0 h 21"/>
                  <a:gd name="T2" fmla="*/ 4 w 4"/>
                  <a:gd name="T3" fmla="*/ 6 h 21"/>
                  <a:gd name="T4" fmla="*/ 4 w 4"/>
                  <a:gd name="T5" fmla="*/ 11 h 21"/>
                  <a:gd name="T6" fmla="*/ 4 w 4"/>
                  <a:gd name="T7" fmla="*/ 16 h 21"/>
                  <a:gd name="T8" fmla="*/ 4 w 4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1">
                    <a:moveTo>
                      <a:pt x="0" y="0"/>
                    </a:moveTo>
                    <a:lnTo>
                      <a:pt x="4" y="6"/>
                    </a:lnTo>
                    <a:lnTo>
                      <a:pt x="4" y="11"/>
                    </a:lnTo>
                    <a:lnTo>
                      <a:pt x="4" y="16"/>
                    </a:lnTo>
                    <a:lnTo>
                      <a:pt x="4" y="21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58" name="Freeform 1282"/>
              <p:cNvSpPr>
                <a:spLocks/>
              </p:cNvSpPr>
              <p:nvPr userDrawn="1"/>
            </p:nvSpPr>
            <p:spPr bwMode="gray">
              <a:xfrm>
                <a:off x="3576" y="1340"/>
                <a:ext cx="7" cy="9"/>
              </a:xfrm>
              <a:custGeom>
                <a:avLst/>
                <a:gdLst>
                  <a:gd name="T0" fmla="*/ 0 w 7"/>
                  <a:gd name="T1" fmla="*/ 2 h 9"/>
                  <a:gd name="T2" fmla="*/ 2 w 7"/>
                  <a:gd name="T3" fmla="*/ 0 h 9"/>
                  <a:gd name="T4" fmla="*/ 4 w 7"/>
                  <a:gd name="T5" fmla="*/ 2 h 9"/>
                  <a:gd name="T6" fmla="*/ 6 w 7"/>
                  <a:gd name="T7" fmla="*/ 2 h 9"/>
                  <a:gd name="T8" fmla="*/ 7 w 7"/>
                  <a:gd name="T9" fmla="*/ 5 h 9"/>
                  <a:gd name="T10" fmla="*/ 7 w 7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0" y="2"/>
                    </a:moveTo>
                    <a:lnTo>
                      <a:pt x="2" y="0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7" y="5"/>
                    </a:lnTo>
                    <a:lnTo>
                      <a:pt x="7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59" name="Line 1283"/>
              <p:cNvSpPr>
                <a:spLocks noChangeShapeType="1"/>
              </p:cNvSpPr>
              <p:nvPr userDrawn="1"/>
            </p:nvSpPr>
            <p:spPr bwMode="gray">
              <a:xfrm flipH="1" flipV="1">
                <a:off x="3536" y="1328"/>
                <a:ext cx="149" cy="4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60" name="Line 1284"/>
              <p:cNvSpPr>
                <a:spLocks noChangeShapeType="1"/>
              </p:cNvSpPr>
              <p:nvPr userDrawn="1"/>
            </p:nvSpPr>
            <p:spPr bwMode="gray">
              <a:xfrm flipH="1" flipV="1">
                <a:off x="3536" y="1329"/>
                <a:ext cx="142" cy="4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61" name="Line 1285"/>
              <p:cNvSpPr>
                <a:spLocks noChangeShapeType="1"/>
              </p:cNvSpPr>
              <p:nvPr userDrawn="1"/>
            </p:nvSpPr>
            <p:spPr bwMode="gray">
              <a:xfrm>
                <a:off x="3536" y="1335"/>
                <a:ext cx="151" cy="4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62" name="Freeform 1286"/>
              <p:cNvSpPr>
                <a:spLocks/>
              </p:cNvSpPr>
              <p:nvPr userDrawn="1"/>
            </p:nvSpPr>
            <p:spPr bwMode="gray">
              <a:xfrm>
                <a:off x="3678" y="1373"/>
                <a:ext cx="9" cy="9"/>
              </a:xfrm>
              <a:custGeom>
                <a:avLst/>
                <a:gdLst>
                  <a:gd name="T0" fmla="*/ 9 w 9"/>
                  <a:gd name="T1" fmla="*/ 9 h 9"/>
                  <a:gd name="T2" fmla="*/ 9 w 9"/>
                  <a:gd name="T3" fmla="*/ 7 h 9"/>
                  <a:gd name="T4" fmla="*/ 7 w 9"/>
                  <a:gd name="T5" fmla="*/ 4 h 9"/>
                  <a:gd name="T6" fmla="*/ 5 w 9"/>
                  <a:gd name="T7" fmla="*/ 2 h 9"/>
                  <a:gd name="T8" fmla="*/ 3 w 9"/>
                  <a:gd name="T9" fmla="*/ 0 h 9"/>
                  <a:gd name="T10" fmla="*/ 0 w 9"/>
                  <a:gd name="T11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9" y="9"/>
                    </a:moveTo>
                    <a:lnTo>
                      <a:pt x="9" y="7"/>
                    </a:lnTo>
                    <a:lnTo>
                      <a:pt x="7" y="4"/>
                    </a:lnTo>
                    <a:lnTo>
                      <a:pt x="5" y="2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63" name="Freeform 1287"/>
              <p:cNvSpPr>
                <a:spLocks/>
              </p:cNvSpPr>
              <p:nvPr userDrawn="1"/>
            </p:nvSpPr>
            <p:spPr bwMode="gray">
              <a:xfrm>
                <a:off x="3186" y="1795"/>
                <a:ext cx="21" cy="1"/>
              </a:xfrm>
              <a:custGeom>
                <a:avLst/>
                <a:gdLst>
                  <a:gd name="T0" fmla="*/ 0 w 21"/>
                  <a:gd name="T1" fmla="*/ 0 h 1"/>
                  <a:gd name="T2" fmla="*/ 6 w 21"/>
                  <a:gd name="T3" fmla="*/ 1 h 1"/>
                  <a:gd name="T4" fmla="*/ 11 w 21"/>
                  <a:gd name="T5" fmla="*/ 1 h 1"/>
                  <a:gd name="T6" fmla="*/ 16 w 21"/>
                  <a:gd name="T7" fmla="*/ 1 h 1"/>
                  <a:gd name="T8" fmla="*/ 21 w 21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">
                    <a:moveTo>
                      <a:pt x="0" y="0"/>
                    </a:moveTo>
                    <a:lnTo>
                      <a:pt x="6" y="1"/>
                    </a:lnTo>
                    <a:lnTo>
                      <a:pt x="11" y="1"/>
                    </a:lnTo>
                    <a:lnTo>
                      <a:pt x="16" y="1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64" name="Line 1288"/>
              <p:cNvSpPr>
                <a:spLocks noChangeShapeType="1"/>
              </p:cNvSpPr>
              <p:nvPr userDrawn="1"/>
            </p:nvSpPr>
            <p:spPr bwMode="gray">
              <a:xfrm flipV="1">
                <a:off x="3195" y="1679"/>
                <a:ext cx="4" cy="23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65" name="Line 1289"/>
              <p:cNvSpPr>
                <a:spLocks noChangeShapeType="1"/>
              </p:cNvSpPr>
              <p:nvPr userDrawn="1"/>
            </p:nvSpPr>
            <p:spPr bwMode="gray">
              <a:xfrm flipV="1">
                <a:off x="3185" y="1679"/>
                <a:ext cx="3" cy="23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66" name="Freeform 1290"/>
              <p:cNvSpPr>
                <a:spLocks/>
              </p:cNvSpPr>
              <p:nvPr userDrawn="1"/>
            </p:nvSpPr>
            <p:spPr bwMode="gray">
              <a:xfrm>
                <a:off x="3188" y="1677"/>
                <a:ext cx="21" cy="4"/>
              </a:xfrm>
              <a:custGeom>
                <a:avLst/>
                <a:gdLst>
                  <a:gd name="T0" fmla="*/ 0 w 21"/>
                  <a:gd name="T1" fmla="*/ 2 h 4"/>
                  <a:gd name="T2" fmla="*/ 5 w 21"/>
                  <a:gd name="T3" fmla="*/ 4 h 4"/>
                  <a:gd name="T4" fmla="*/ 11 w 21"/>
                  <a:gd name="T5" fmla="*/ 4 h 4"/>
                  <a:gd name="T6" fmla="*/ 16 w 21"/>
                  <a:gd name="T7" fmla="*/ 2 h 4"/>
                  <a:gd name="T8" fmla="*/ 21 w 2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4">
                    <a:moveTo>
                      <a:pt x="0" y="2"/>
                    </a:moveTo>
                    <a:lnTo>
                      <a:pt x="5" y="4"/>
                    </a:lnTo>
                    <a:lnTo>
                      <a:pt x="11" y="4"/>
                    </a:lnTo>
                    <a:lnTo>
                      <a:pt x="16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67" name="Line 1291"/>
              <p:cNvSpPr>
                <a:spLocks noChangeShapeType="1"/>
              </p:cNvSpPr>
              <p:nvPr userDrawn="1"/>
            </p:nvSpPr>
            <p:spPr bwMode="gray">
              <a:xfrm flipH="1">
                <a:off x="3206" y="1677"/>
                <a:ext cx="3" cy="23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68" name="Freeform 1292"/>
              <p:cNvSpPr>
                <a:spLocks/>
              </p:cNvSpPr>
              <p:nvPr userDrawn="1"/>
            </p:nvSpPr>
            <p:spPr bwMode="gray">
              <a:xfrm>
                <a:off x="3185" y="1910"/>
                <a:ext cx="21" cy="2"/>
              </a:xfrm>
              <a:custGeom>
                <a:avLst/>
                <a:gdLst>
                  <a:gd name="T0" fmla="*/ 21 w 21"/>
                  <a:gd name="T1" fmla="*/ 0 h 2"/>
                  <a:gd name="T2" fmla="*/ 15 w 21"/>
                  <a:gd name="T3" fmla="*/ 2 h 2"/>
                  <a:gd name="T4" fmla="*/ 10 w 21"/>
                  <a:gd name="T5" fmla="*/ 2 h 2"/>
                  <a:gd name="T6" fmla="*/ 5 w 21"/>
                  <a:gd name="T7" fmla="*/ 2 h 2"/>
                  <a:gd name="T8" fmla="*/ 0 w 21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">
                    <a:moveTo>
                      <a:pt x="21" y="0"/>
                    </a:moveTo>
                    <a:lnTo>
                      <a:pt x="15" y="2"/>
                    </a:lnTo>
                    <a:lnTo>
                      <a:pt x="10" y="2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69" name="Freeform 1293"/>
              <p:cNvSpPr>
                <a:spLocks/>
              </p:cNvSpPr>
              <p:nvPr userDrawn="1"/>
            </p:nvSpPr>
            <p:spPr bwMode="gray">
              <a:xfrm>
                <a:off x="3681" y="1495"/>
                <a:ext cx="7" cy="7"/>
              </a:xfrm>
              <a:custGeom>
                <a:avLst/>
                <a:gdLst>
                  <a:gd name="T0" fmla="*/ 4 w 7"/>
                  <a:gd name="T1" fmla="*/ 7 h 7"/>
                  <a:gd name="T2" fmla="*/ 7 w 7"/>
                  <a:gd name="T3" fmla="*/ 6 h 7"/>
                  <a:gd name="T4" fmla="*/ 7 w 7"/>
                  <a:gd name="T5" fmla="*/ 4 h 7"/>
                  <a:gd name="T6" fmla="*/ 6 w 7"/>
                  <a:gd name="T7" fmla="*/ 2 h 7"/>
                  <a:gd name="T8" fmla="*/ 4 w 7"/>
                  <a:gd name="T9" fmla="*/ 0 h 7"/>
                  <a:gd name="T10" fmla="*/ 0 w 7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7">
                    <a:moveTo>
                      <a:pt x="4" y="7"/>
                    </a:moveTo>
                    <a:lnTo>
                      <a:pt x="7" y="6"/>
                    </a:lnTo>
                    <a:lnTo>
                      <a:pt x="7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70" name="Line 1294"/>
              <p:cNvSpPr>
                <a:spLocks noChangeShapeType="1"/>
              </p:cNvSpPr>
              <p:nvPr userDrawn="1"/>
            </p:nvSpPr>
            <p:spPr bwMode="gray">
              <a:xfrm flipV="1">
                <a:off x="3683" y="1387"/>
                <a:ext cx="9" cy="22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71" name="Line 1295"/>
              <p:cNvSpPr>
                <a:spLocks noChangeShapeType="1"/>
              </p:cNvSpPr>
              <p:nvPr userDrawn="1"/>
            </p:nvSpPr>
            <p:spPr bwMode="gray">
              <a:xfrm flipV="1">
                <a:off x="3681" y="1391"/>
                <a:ext cx="9" cy="22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72" name="Freeform 1296"/>
              <p:cNvSpPr>
                <a:spLocks/>
              </p:cNvSpPr>
              <p:nvPr userDrawn="1"/>
            </p:nvSpPr>
            <p:spPr bwMode="gray">
              <a:xfrm>
                <a:off x="3687" y="1382"/>
                <a:ext cx="5" cy="9"/>
              </a:xfrm>
              <a:custGeom>
                <a:avLst/>
                <a:gdLst>
                  <a:gd name="T0" fmla="*/ 3 w 5"/>
                  <a:gd name="T1" fmla="*/ 9 h 9"/>
                  <a:gd name="T2" fmla="*/ 5 w 5"/>
                  <a:gd name="T3" fmla="*/ 7 h 9"/>
                  <a:gd name="T4" fmla="*/ 5 w 5"/>
                  <a:gd name="T5" fmla="*/ 5 h 9"/>
                  <a:gd name="T6" fmla="*/ 3 w 5"/>
                  <a:gd name="T7" fmla="*/ 3 h 9"/>
                  <a:gd name="T8" fmla="*/ 1 w 5"/>
                  <a:gd name="T9" fmla="*/ 2 h 9"/>
                  <a:gd name="T10" fmla="*/ 0 w 5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3" y="9"/>
                    </a:moveTo>
                    <a:lnTo>
                      <a:pt x="5" y="7"/>
                    </a:lnTo>
                    <a:lnTo>
                      <a:pt x="5" y="5"/>
                    </a:lnTo>
                    <a:lnTo>
                      <a:pt x="3" y="3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73" name="Line 1297"/>
              <p:cNvSpPr>
                <a:spLocks noChangeShapeType="1"/>
              </p:cNvSpPr>
              <p:nvPr userDrawn="1"/>
            </p:nvSpPr>
            <p:spPr bwMode="gray">
              <a:xfrm flipH="1">
                <a:off x="3678" y="1382"/>
                <a:ext cx="9" cy="22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74" name="Freeform 1298"/>
              <p:cNvSpPr>
                <a:spLocks/>
              </p:cNvSpPr>
              <p:nvPr userDrawn="1"/>
            </p:nvSpPr>
            <p:spPr bwMode="gray">
              <a:xfrm>
                <a:off x="3678" y="1606"/>
                <a:ext cx="5" cy="8"/>
              </a:xfrm>
              <a:custGeom>
                <a:avLst/>
                <a:gdLst>
                  <a:gd name="T0" fmla="*/ 0 w 5"/>
                  <a:gd name="T1" fmla="*/ 0 h 8"/>
                  <a:gd name="T2" fmla="*/ 2 w 5"/>
                  <a:gd name="T3" fmla="*/ 1 h 8"/>
                  <a:gd name="T4" fmla="*/ 5 w 5"/>
                  <a:gd name="T5" fmla="*/ 3 h 8"/>
                  <a:gd name="T6" fmla="*/ 5 w 5"/>
                  <a:gd name="T7" fmla="*/ 5 h 8"/>
                  <a:gd name="T8" fmla="*/ 5 w 5"/>
                  <a:gd name="T9" fmla="*/ 7 h 8"/>
                  <a:gd name="T10" fmla="*/ 3 w 5"/>
                  <a:gd name="T1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8">
                    <a:moveTo>
                      <a:pt x="0" y="0"/>
                    </a:moveTo>
                    <a:lnTo>
                      <a:pt x="2" y="1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7"/>
                    </a:lnTo>
                    <a:lnTo>
                      <a:pt x="3" y="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75" name="Freeform 1299"/>
              <p:cNvSpPr>
                <a:spLocks/>
              </p:cNvSpPr>
              <p:nvPr userDrawn="1"/>
            </p:nvSpPr>
            <p:spPr bwMode="gray">
              <a:xfrm>
                <a:off x="3351" y="1941"/>
                <a:ext cx="21" cy="4"/>
              </a:xfrm>
              <a:custGeom>
                <a:avLst/>
                <a:gdLst>
                  <a:gd name="T0" fmla="*/ 0 w 21"/>
                  <a:gd name="T1" fmla="*/ 2 h 4"/>
                  <a:gd name="T2" fmla="*/ 5 w 21"/>
                  <a:gd name="T3" fmla="*/ 4 h 4"/>
                  <a:gd name="T4" fmla="*/ 10 w 21"/>
                  <a:gd name="T5" fmla="*/ 4 h 4"/>
                  <a:gd name="T6" fmla="*/ 15 w 21"/>
                  <a:gd name="T7" fmla="*/ 2 h 4"/>
                  <a:gd name="T8" fmla="*/ 21 w 2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4">
                    <a:moveTo>
                      <a:pt x="0" y="2"/>
                    </a:moveTo>
                    <a:lnTo>
                      <a:pt x="5" y="4"/>
                    </a:lnTo>
                    <a:lnTo>
                      <a:pt x="10" y="4"/>
                    </a:lnTo>
                    <a:lnTo>
                      <a:pt x="15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76" name="Line 1300"/>
              <p:cNvSpPr>
                <a:spLocks noChangeShapeType="1"/>
              </p:cNvSpPr>
              <p:nvPr userDrawn="1"/>
            </p:nvSpPr>
            <p:spPr bwMode="gray">
              <a:xfrm flipH="1">
                <a:off x="3359" y="1826"/>
                <a:ext cx="6" cy="23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77" name="Line 1301"/>
              <p:cNvSpPr>
                <a:spLocks noChangeShapeType="1"/>
              </p:cNvSpPr>
              <p:nvPr userDrawn="1"/>
            </p:nvSpPr>
            <p:spPr bwMode="gray">
              <a:xfrm flipH="1">
                <a:off x="3349" y="1831"/>
                <a:ext cx="5" cy="22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78" name="Freeform 1302"/>
              <p:cNvSpPr>
                <a:spLocks/>
              </p:cNvSpPr>
              <p:nvPr userDrawn="1"/>
            </p:nvSpPr>
            <p:spPr bwMode="gray">
              <a:xfrm>
                <a:off x="3349" y="2053"/>
                <a:ext cx="19" cy="4"/>
              </a:xfrm>
              <a:custGeom>
                <a:avLst/>
                <a:gdLst>
                  <a:gd name="T0" fmla="*/ 0 w 19"/>
                  <a:gd name="T1" fmla="*/ 2 h 4"/>
                  <a:gd name="T2" fmla="*/ 5 w 19"/>
                  <a:gd name="T3" fmla="*/ 4 h 4"/>
                  <a:gd name="T4" fmla="*/ 10 w 19"/>
                  <a:gd name="T5" fmla="*/ 4 h 4"/>
                  <a:gd name="T6" fmla="*/ 14 w 19"/>
                  <a:gd name="T7" fmla="*/ 2 h 4"/>
                  <a:gd name="T8" fmla="*/ 19 w 19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0" y="2"/>
                    </a:moveTo>
                    <a:lnTo>
                      <a:pt x="5" y="4"/>
                    </a:lnTo>
                    <a:lnTo>
                      <a:pt x="10" y="4"/>
                    </a:lnTo>
                    <a:lnTo>
                      <a:pt x="14" y="2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79" name="Line 1303"/>
              <p:cNvSpPr>
                <a:spLocks noChangeShapeType="1"/>
              </p:cNvSpPr>
              <p:nvPr userDrawn="1"/>
            </p:nvSpPr>
            <p:spPr bwMode="gray">
              <a:xfrm flipV="1">
                <a:off x="3368" y="1817"/>
                <a:ext cx="5" cy="23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80" name="Freeform 1304"/>
              <p:cNvSpPr>
                <a:spLocks/>
              </p:cNvSpPr>
              <p:nvPr userDrawn="1"/>
            </p:nvSpPr>
            <p:spPr bwMode="gray">
              <a:xfrm>
                <a:off x="3354" y="1817"/>
                <a:ext cx="19" cy="14"/>
              </a:xfrm>
              <a:custGeom>
                <a:avLst/>
                <a:gdLst>
                  <a:gd name="T0" fmla="*/ 0 w 19"/>
                  <a:gd name="T1" fmla="*/ 14 h 14"/>
                  <a:gd name="T2" fmla="*/ 5 w 19"/>
                  <a:gd name="T3" fmla="*/ 11 h 14"/>
                  <a:gd name="T4" fmla="*/ 11 w 19"/>
                  <a:gd name="T5" fmla="*/ 9 h 14"/>
                  <a:gd name="T6" fmla="*/ 16 w 19"/>
                  <a:gd name="T7" fmla="*/ 6 h 14"/>
                  <a:gd name="T8" fmla="*/ 19 w 19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4">
                    <a:moveTo>
                      <a:pt x="0" y="14"/>
                    </a:moveTo>
                    <a:lnTo>
                      <a:pt x="5" y="11"/>
                    </a:lnTo>
                    <a:lnTo>
                      <a:pt x="11" y="9"/>
                    </a:lnTo>
                    <a:lnTo>
                      <a:pt x="16" y="6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81" name="Freeform 1305"/>
              <p:cNvSpPr>
                <a:spLocks/>
              </p:cNvSpPr>
              <p:nvPr userDrawn="1"/>
            </p:nvSpPr>
            <p:spPr bwMode="gray">
              <a:xfrm>
                <a:off x="3248" y="2017"/>
                <a:ext cx="7" cy="8"/>
              </a:xfrm>
              <a:custGeom>
                <a:avLst/>
                <a:gdLst>
                  <a:gd name="T0" fmla="*/ 0 w 7"/>
                  <a:gd name="T1" fmla="*/ 0 h 8"/>
                  <a:gd name="T2" fmla="*/ 0 w 7"/>
                  <a:gd name="T3" fmla="*/ 3 h 8"/>
                  <a:gd name="T4" fmla="*/ 1 w 7"/>
                  <a:gd name="T5" fmla="*/ 7 h 8"/>
                  <a:gd name="T6" fmla="*/ 3 w 7"/>
                  <a:gd name="T7" fmla="*/ 8 h 8"/>
                  <a:gd name="T8" fmla="*/ 5 w 7"/>
                  <a:gd name="T9" fmla="*/ 8 h 8"/>
                  <a:gd name="T10" fmla="*/ 7 w 7"/>
                  <a:gd name="T11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8">
                    <a:moveTo>
                      <a:pt x="0" y="0"/>
                    </a:moveTo>
                    <a:lnTo>
                      <a:pt x="0" y="3"/>
                    </a:lnTo>
                    <a:lnTo>
                      <a:pt x="1" y="7"/>
                    </a:lnTo>
                    <a:lnTo>
                      <a:pt x="3" y="8"/>
                    </a:lnTo>
                    <a:lnTo>
                      <a:pt x="5" y="8"/>
                    </a:lnTo>
                    <a:lnTo>
                      <a:pt x="7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82" name="Line 1306"/>
              <p:cNvSpPr>
                <a:spLocks noChangeShapeType="1"/>
              </p:cNvSpPr>
              <p:nvPr userDrawn="1"/>
            </p:nvSpPr>
            <p:spPr bwMode="gray">
              <a:xfrm flipH="1" flipV="1">
                <a:off x="3150" y="1987"/>
                <a:ext cx="201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83" name="Line 1307"/>
              <p:cNvSpPr>
                <a:spLocks noChangeShapeType="1"/>
              </p:cNvSpPr>
              <p:nvPr userDrawn="1"/>
            </p:nvSpPr>
            <p:spPr bwMode="gray">
              <a:xfrm flipH="1" flipV="1">
                <a:off x="3146" y="1980"/>
                <a:ext cx="203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84" name="Freeform 1308"/>
              <p:cNvSpPr>
                <a:spLocks/>
              </p:cNvSpPr>
              <p:nvPr userDrawn="1"/>
            </p:nvSpPr>
            <p:spPr bwMode="gray">
              <a:xfrm>
                <a:off x="3146" y="1980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3 h 9"/>
                  <a:gd name="T4" fmla="*/ 2 w 9"/>
                  <a:gd name="T5" fmla="*/ 5 h 9"/>
                  <a:gd name="T6" fmla="*/ 4 w 9"/>
                  <a:gd name="T7" fmla="*/ 7 h 9"/>
                  <a:gd name="T8" fmla="*/ 5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3"/>
                    </a:lnTo>
                    <a:lnTo>
                      <a:pt x="2" y="5"/>
                    </a:lnTo>
                    <a:lnTo>
                      <a:pt x="4" y="7"/>
                    </a:lnTo>
                    <a:lnTo>
                      <a:pt x="5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85" name="Line 1309"/>
              <p:cNvSpPr>
                <a:spLocks noChangeShapeType="1"/>
              </p:cNvSpPr>
              <p:nvPr userDrawn="1"/>
            </p:nvSpPr>
            <p:spPr bwMode="gray">
              <a:xfrm>
                <a:off x="3155" y="1987"/>
                <a:ext cx="203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86" name="Freeform 1310"/>
              <p:cNvSpPr>
                <a:spLocks/>
              </p:cNvSpPr>
              <p:nvPr userDrawn="1"/>
            </p:nvSpPr>
            <p:spPr bwMode="gray">
              <a:xfrm>
                <a:off x="3349" y="2055"/>
                <a:ext cx="9" cy="7"/>
              </a:xfrm>
              <a:custGeom>
                <a:avLst/>
                <a:gdLst>
                  <a:gd name="T0" fmla="*/ 9 w 9"/>
                  <a:gd name="T1" fmla="*/ 7 h 7"/>
                  <a:gd name="T2" fmla="*/ 5 w 9"/>
                  <a:gd name="T3" fmla="*/ 7 h 7"/>
                  <a:gd name="T4" fmla="*/ 2 w 9"/>
                  <a:gd name="T5" fmla="*/ 7 h 7"/>
                  <a:gd name="T6" fmla="*/ 2 w 9"/>
                  <a:gd name="T7" fmla="*/ 5 h 7"/>
                  <a:gd name="T8" fmla="*/ 0 w 9"/>
                  <a:gd name="T9" fmla="*/ 4 h 7"/>
                  <a:gd name="T10" fmla="*/ 0 w 9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9" y="7"/>
                    </a:moveTo>
                    <a:lnTo>
                      <a:pt x="5" y="7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87" name="Freeform 1311"/>
              <p:cNvSpPr>
                <a:spLocks/>
              </p:cNvSpPr>
              <p:nvPr userDrawn="1"/>
            </p:nvSpPr>
            <p:spPr bwMode="gray">
              <a:xfrm>
                <a:off x="3150" y="1357"/>
                <a:ext cx="5" cy="7"/>
              </a:xfrm>
              <a:custGeom>
                <a:avLst/>
                <a:gdLst>
                  <a:gd name="T0" fmla="*/ 5 w 5"/>
                  <a:gd name="T1" fmla="*/ 7 h 7"/>
                  <a:gd name="T2" fmla="*/ 3 w 5"/>
                  <a:gd name="T3" fmla="*/ 7 h 7"/>
                  <a:gd name="T4" fmla="*/ 1 w 5"/>
                  <a:gd name="T5" fmla="*/ 6 h 7"/>
                  <a:gd name="T6" fmla="*/ 0 w 5"/>
                  <a:gd name="T7" fmla="*/ 4 h 7"/>
                  <a:gd name="T8" fmla="*/ 0 w 5"/>
                  <a:gd name="T9" fmla="*/ 2 h 7"/>
                  <a:gd name="T10" fmla="*/ 3 w 5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5" y="7"/>
                    </a:moveTo>
                    <a:lnTo>
                      <a:pt x="3" y="7"/>
                    </a:lnTo>
                    <a:lnTo>
                      <a:pt x="1" y="6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88" name="Line 1312"/>
              <p:cNvSpPr>
                <a:spLocks noChangeShapeType="1"/>
              </p:cNvSpPr>
              <p:nvPr userDrawn="1"/>
            </p:nvSpPr>
            <p:spPr bwMode="gray">
              <a:xfrm flipV="1">
                <a:off x="3148" y="1245"/>
                <a:ext cx="3" cy="23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89" name="Line 1313"/>
              <p:cNvSpPr>
                <a:spLocks noChangeShapeType="1"/>
              </p:cNvSpPr>
              <p:nvPr userDrawn="1"/>
            </p:nvSpPr>
            <p:spPr bwMode="gray">
              <a:xfrm flipV="1">
                <a:off x="3153" y="1249"/>
                <a:ext cx="4" cy="23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90" name="Freeform 1314"/>
              <p:cNvSpPr>
                <a:spLocks/>
              </p:cNvSpPr>
              <p:nvPr userDrawn="1"/>
            </p:nvSpPr>
            <p:spPr bwMode="gray">
              <a:xfrm>
                <a:off x="3151" y="1240"/>
                <a:ext cx="6" cy="9"/>
              </a:xfrm>
              <a:custGeom>
                <a:avLst/>
                <a:gdLst>
                  <a:gd name="T0" fmla="*/ 6 w 6"/>
                  <a:gd name="T1" fmla="*/ 9 h 9"/>
                  <a:gd name="T2" fmla="*/ 4 w 6"/>
                  <a:gd name="T3" fmla="*/ 7 h 9"/>
                  <a:gd name="T4" fmla="*/ 2 w 6"/>
                  <a:gd name="T5" fmla="*/ 5 h 9"/>
                  <a:gd name="T6" fmla="*/ 0 w 6"/>
                  <a:gd name="T7" fmla="*/ 4 h 9"/>
                  <a:gd name="T8" fmla="*/ 0 w 6"/>
                  <a:gd name="T9" fmla="*/ 2 h 9"/>
                  <a:gd name="T10" fmla="*/ 4 w 6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9">
                    <a:moveTo>
                      <a:pt x="6" y="9"/>
                    </a:moveTo>
                    <a:lnTo>
                      <a:pt x="4" y="7"/>
                    </a:lnTo>
                    <a:lnTo>
                      <a:pt x="2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91" name="Line 1315"/>
              <p:cNvSpPr>
                <a:spLocks noChangeShapeType="1"/>
              </p:cNvSpPr>
              <p:nvPr userDrawn="1"/>
            </p:nvSpPr>
            <p:spPr bwMode="gray">
              <a:xfrm flipH="1">
                <a:off x="3151" y="1240"/>
                <a:ext cx="4" cy="24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92" name="Freeform 1316"/>
              <p:cNvSpPr>
                <a:spLocks/>
              </p:cNvSpPr>
              <p:nvPr userDrawn="1"/>
            </p:nvSpPr>
            <p:spPr bwMode="gray">
              <a:xfrm>
                <a:off x="3148" y="1480"/>
                <a:ext cx="5" cy="5"/>
              </a:xfrm>
              <a:custGeom>
                <a:avLst/>
                <a:gdLst>
                  <a:gd name="T0" fmla="*/ 5 w 5"/>
                  <a:gd name="T1" fmla="*/ 0 h 5"/>
                  <a:gd name="T2" fmla="*/ 3 w 5"/>
                  <a:gd name="T3" fmla="*/ 1 h 5"/>
                  <a:gd name="T4" fmla="*/ 2 w 5"/>
                  <a:gd name="T5" fmla="*/ 1 h 5"/>
                  <a:gd name="T6" fmla="*/ 0 w 5"/>
                  <a:gd name="T7" fmla="*/ 3 h 5"/>
                  <a:gd name="T8" fmla="*/ 2 w 5"/>
                  <a:gd name="T9" fmla="*/ 3 h 5"/>
                  <a:gd name="T10" fmla="*/ 3 w 5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5">
                    <a:moveTo>
                      <a:pt x="5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3" y="5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93" name="Freeform 1317"/>
              <p:cNvSpPr>
                <a:spLocks/>
              </p:cNvSpPr>
              <p:nvPr userDrawn="1"/>
            </p:nvSpPr>
            <p:spPr bwMode="gray">
              <a:xfrm>
                <a:off x="3262" y="1265"/>
                <a:ext cx="8" cy="17"/>
              </a:xfrm>
              <a:custGeom>
                <a:avLst/>
                <a:gdLst>
                  <a:gd name="T0" fmla="*/ 0 w 8"/>
                  <a:gd name="T1" fmla="*/ 17 h 17"/>
                  <a:gd name="T2" fmla="*/ 0 w 8"/>
                  <a:gd name="T3" fmla="*/ 12 h 17"/>
                  <a:gd name="T4" fmla="*/ 1 w 8"/>
                  <a:gd name="T5" fmla="*/ 7 h 17"/>
                  <a:gd name="T6" fmla="*/ 5 w 8"/>
                  <a:gd name="T7" fmla="*/ 3 h 17"/>
                  <a:gd name="T8" fmla="*/ 8 w 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0" y="17"/>
                    </a:moveTo>
                    <a:lnTo>
                      <a:pt x="0" y="12"/>
                    </a:lnTo>
                    <a:lnTo>
                      <a:pt x="1" y="7"/>
                    </a:lnTo>
                    <a:lnTo>
                      <a:pt x="5" y="3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94" name="Line 1318"/>
              <p:cNvSpPr>
                <a:spLocks noChangeShapeType="1"/>
              </p:cNvSpPr>
              <p:nvPr userDrawn="1"/>
            </p:nvSpPr>
            <p:spPr bwMode="gray">
              <a:xfrm>
                <a:off x="3160" y="1238"/>
                <a:ext cx="208" cy="6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95" name="Line 1319"/>
              <p:cNvSpPr>
                <a:spLocks noChangeShapeType="1"/>
              </p:cNvSpPr>
              <p:nvPr userDrawn="1"/>
            </p:nvSpPr>
            <p:spPr bwMode="gray">
              <a:xfrm>
                <a:off x="3157" y="1249"/>
                <a:ext cx="209" cy="6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96" name="Freeform 1320"/>
              <p:cNvSpPr>
                <a:spLocks/>
              </p:cNvSpPr>
              <p:nvPr userDrawn="1"/>
            </p:nvSpPr>
            <p:spPr bwMode="gray">
              <a:xfrm>
                <a:off x="3366" y="1300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0 w 9"/>
                  <a:gd name="T3" fmla="*/ 12 h 17"/>
                  <a:gd name="T4" fmla="*/ 2 w 9"/>
                  <a:gd name="T5" fmla="*/ 7 h 17"/>
                  <a:gd name="T6" fmla="*/ 6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0" y="12"/>
                    </a:lnTo>
                    <a:lnTo>
                      <a:pt x="2" y="7"/>
                    </a:lnTo>
                    <a:lnTo>
                      <a:pt x="6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97" name="Line 1321"/>
              <p:cNvSpPr>
                <a:spLocks noChangeShapeType="1"/>
              </p:cNvSpPr>
              <p:nvPr userDrawn="1"/>
            </p:nvSpPr>
            <p:spPr bwMode="gray">
              <a:xfrm flipH="1" flipV="1">
                <a:off x="3165" y="1231"/>
                <a:ext cx="210" cy="6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98" name="Freeform 1322"/>
              <p:cNvSpPr>
                <a:spLocks/>
              </p:cNvSpPr>
              <p:nvPr userDrawn="1"/>
            </p:nvSpPr>
            <p:spPr bwMode="gray">
              <a:xfrm>
                <a:off x="3157" y="1231"/>
                <a:ext cx="8" cy="18"/>
              </a:xfrm>
              <a:custGeom>
                <a:avLst/>
                <a:gdLst>
                  <a:gd name="T0" fmla="*/ 0 w 8"/>
                  <a:gd name="T1" fmla="*/ 18 h 18"/>
                  <a:gd name="T2" fmla="*/ 1 w 8"/>
                  <a:gd name="T3" fmla="*/ 13 h 18"/>
                  <a:gd name="T4" fmla="*/ 3 w 8"/>
                  <a:gd name="T5" fmla="*/ 7 h 18"/>
                  <a:gd name="T6" fmla="*/ 5 w 8"/>
                  <a:gd name="T7" fmla="*/ 4 h 18"/>
                  <a:gd name="T8" fmla="*/ 8 w 8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8">
                    <a:moveTo>
                      <a:pt x="0" y="18"/>
                    </a:moveTo>
                    <a:lnTo>
                      <a:pt x="1" y="13"/>
                    </a:lnTo>
                    <a:lnTo>
                      <a:pt x="3" y="7"/>
                    </a:lnTo>
                    <a:lnTo>
                      <a:pt x="5" y="4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899" name="Freeform 1323"/>
              <p:cNvSpPr>
                <a:spLocks/>
              </p:cNvSpPr>
              <p:nvPr userDrawn="1"/>
            </p:nvSpPr>
            <p:spPr bwMode="gray">
              <a:xfrm>
                <a:off x="3363" y="1433"/>
                <a:ext cx="21" cy="3"/>
              </a:xfrm>
              <a:custGeom>
                <a:avLst/>
                <a:gdLst>
                  <a:gd name="T0" fmla="*/ 0 w 21"/>
                  <a:gd name="T1" fmla="*/ 1 h 3"/>
                  <a:gd name="T2" fmla="*/ 5 w 21"/>
                  <a:gd name="T3" fmla="*/ 3 h 3"/>
                  <a:gd name="T4" fmla="*/ 10 w 21"/>
                  <a:gd name="T5" fmla="*/ 3 h 3"/>
                  <a:gd name="T6" fmla="*/ 16 w 21"/>
                  <a:gd name="T7" fmla="*/ 1 h 3"/>
                  <a:gd name="T8" fmla="*/ 21 w 2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">
                    <a:moveTo>
                      <a:pt x="0" y="1"/>
                    </a:moveTo>
                    <a:lnTo>
                      <a:pt x="5" y="3"/>
                    </a:lnTo>
                    <a:lnTo>
                      <a:pt x="10" y="3"/>
                    </a:lnTo>
                    <a:lnTo>
                      <a:pt x="16" y="1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00" name="Line 1324"/>
              <p:cNvSpPr>
                <a:spLocks noChangeShapeType="1"/>
              </p:cNvSpPr>
              <p:nvPr userDrawn="1"/>
            </p:nvSpPr>
            <p:spPr bwMode="gray">
              <a:xfrm flipH="1">
                <a:off x="3372" y="1319"/>
                <a:ext cx="5" cy="23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01" name="Line 1325"/>
              <p:cNvSpPr>
                <a:spLocks noChangeShapeType="1"/>
              </p:cNvSpPr>
              <p:nvPr userDrawn="1"/>
            </p:nvSpPr>
            <p:spPr bwMode="gray">
              <a:xfrm flipH="1">
                <a:off x="3361" y="1317"/>
                <a:ext cx="5" cy="23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02" name="Freeform 1326"/>
              <p:cNvSpPr>
                <a:spLocks/>
              </p:cNvSpPr>
              <p:nvPr userDrawn="1"/>
            </p:nvSpPr>
            <p:spPr bwMode="gray">
              <a:xfrm>
                <a:off x="3361" y="1551"/>
                <a:ext cx="19" cy="11"/>
              </a:xfrm>
              <a:custGeom>
                <a:avLst/>
                <a:gdLst>
                  <a:gd name="T0" fmla="*/ 0 w 19"/>
                  <a:gd name="T1" fmla="*/ 0 h 11"/>
                  <a:gd name="T2" fmla="*/ 5 w 19"/>
                  <a:gd name="T3" fmla="*/ 6 h 11"/>
                  <a:gd name="T4" fmla="*/ 12 w 19"/>
                  <a:gd name="T5" fmla="*/ 9 h 11"/>
                  <a:gd name="T6" fmla="*/ 19 w 19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1">
                    <a:moveTo>
                      <a:pt x="0" y="0"/>
                    </a:moveTo>
                    <a:lnTo>
                      <a:pt x="5" y="6"/>
                    </a:lnTo>
                    <a:lnTo>
                      <a:pt x="12" y="9"/>
                    </a:lnTo>
                    <a:lnTo>
                      <a:pt x="19" y="11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03" name="Line 1327"/>
              <p:cNvSpPr>
                <a:spLocks noChangeShapeType="1"/>
              </p:cNvSpPr>
              <p:nvPr userDrawn="1"/>
            </p:nvSpPr>
            <p:spPr bwMode="gray">
              <a:xfrm flipV="1">
                <a:off x="3380" y="1315"/>
                <a:ext cx="6" cy="24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04" name="Freeform 1328"/>
              <p:cNvSpPr>
                <a:spLocks/>
              </p:cNvSpPr>
              <p:nvPr userDrawn="1"/>
            </p:nvSpPr>
            <p:spPr bwMode="gray">
              <a:xfrm>
                <a:off x="3366" y="1315"/>
                <a:ext cx="20" cy="4"/>
              </a:xfrm>
              <a:custGeom>
                <a:avLst/>
                <a:gdLst>
                  <a:gd name="T0" fmla="*/ 20 w 20"/>
                  <a:gd name="T1" fmla="*/ 0 h 4"/>
                  <a:gd name="T2" fmla="*/ 14 w 20"/>
                  <a:gd name="T3" fmla="*/ 4 h 4"/>
                  <a:gd name="T4" fmla="*/ 11 w 20"/>
                  <a:gd name="T5" fmla="*/ 4 h 4"/>
                  <a:gd name="T6" fmla="*/ 6 w 20"/>
                  <a:gd name="T7" fmla="*/ 4 h 4"/>
                  <a:gd name="T8" fmla="*/ 0 w 20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">
                    <a:moveTo>
                      <a:pt x="20" y="0"/>
                    </a:moveTo>
                    <a:lnTo>
                      <a:pt x="14" y="4"/>
                    </a:lnTo>
                    <a:lnTo>
                      <a:pt x="11" y="4"/>
                    </a:lnTo>
                    <a:lnTo>
                      <a:pt x="6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05" name="Freeform 1329"/>
              <p:cNvSpPr>
                <a:spLocks/>
              </p:cNvSpPr>
              <p:nvPr userDrawn="1"/>
            </p:nvSpPr>
            <p:spPr bwMode="gray">
              <a:xfrm>
                <a:off x="3515" y="1840"/>
                <a:ext cx="5" cy="9"/>
              </a:xfrm>
              <a:custGeom>
                <a:avLst/>
                <a:gdLst>
                  <a:gd name="T0" fmla="*/ 0 w 5"/>
                  <a:gd name="T1" fmla="*/ 0 h 9"/>
                  <a:gd name="T2" fmla="*/ 2 w 5"/>
                  <a:gd name="T3" fmla="*/ 2 h 9"/>
                  <a:gd name="T4" fmla="*/ 5 w 5"/>
                  <a:gd name="T5" fmla="*/ 4 h 9"/>
                  <a:gd name="T6" fmla="*/ 5 w 5"/>
                  <a:gd name="T7" fmla="*/ 5 h 9"/>
                  <a:gd name="T8" fmla="*/ 5 w 5"/>
                  <a:gd name="T9" fmla="*/ 7 h 9"/>
                  <a:gd name="T10" fmla="*/ 4 w 5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0" y="0"/>
                    </a:moveTo>
                    <a:lnTo>
                      <a:pt x="2" y="2"/>
                    </a:lnTo>
                    <a:lnTo>
                      <a:pt x="5" y="4"/>
                    </a:lnTo>
                    <a:lnTo>
                      <a:pt x="5" y="5"/>
                    </a:lnTo>
                    <a:lnTo>
                      <a:pt x="5" y="7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06" name="Line 1330"/>
              <p:cNvSpPr>
                <a:spLocks noChangeShapeType="1"/>
              </p:cNvSpPr>
              <p:nvPr userDrawn="1"/>
            </p:nvSpPr>
            <p:spPr bwMode="gray">
              <a:xfrm flipH="1">
                <a:off x="3517" y="1726"/>
                <a:ext cx="7" cy="22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07" name="Line 1331"/>
              <p:cNvSpPr>
                <a:spLocks noChangeShapeType="1"/>
              </p:cNvSpPr>
              <p:nvPr userDrawn="1"/>
            </p:nvSpPr>
            <p:spPr bwMode="gray">
              <a:xfrm flipH="1">
                <a:off x="3512" y="1728"/>
                <a:ext cx="7" cy="22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08" name="Freeform 1332"/>
              <p:cNvSpPr>
                <a:spLocks/>
              </p:cNvSpPr>
              <p:nvPr userDrawn="1"/>
            </p:nvSpPr>
            <p:spPr bwMode="gray">
              <a:xfrm>
                <a:off x="3512" y="1950"/>
                <a:ext cx="5" cy="9"/>
              </a:xfrm>
              <a:custGeom>
                <a:avLst/>
                <a:gdLst>
                  <a:gd name="T0" fmla="*/ 0 w 5"/>
                  <a:gd name="T1" fmla="*/ 0 h 9"/>
                  <a:gd name="T2" fmla="*/ 3 w 5"/>
                  <a:gd name="T3" fmla="*/ 2 h 9"/>
                  <a:gd name="T4" fmla="*/ 5 w 5"/>
                  <a:gd name="T5" fmla="*/ 4 h 9"/>
                  <a:gd name="T6" fmla="*/ 5 w 5"/>
                  <a:gd name="T7" fmla="*/ 5 h 9"/>
                  <a:gd name="T8" fmla="*/ 5 w 5"/>
                  <a:gd name="T9" fmla="*/ 7 h 9"/>
                  <a:gd name="T10" fmla="*/ 3 w 5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0" y="0"/>
                    </a:moveTo>
                    <a:lnTo>
                      <a:pt x="3" y="2"/>
                    </a:lnTo>
                    <a:lnTo>
                      <a:pt x="5" y="4"/>
                    </a:lnTo>
                    <a:lnTo>
                      <a:pt x="5" y="5"/>
                    </a:lnTo>
                    <a:lnTo>
                      <a:pt x="5" y="7"/>
                    </a:lnTo>
                    <a:lnTo>
                      <a:pt x="3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09" name="Line 1333"/>
              <p:cNvSpPr>
                <a:spLocks noChangeShapeType="1"/>
              </p:cNvSpPr>
              <p:nvPr userDrawn="1"/>
            </p:nvSpPr>
            <p:spPr bwMode="gray">
              <a:xfrm flipV="1">
                <a:off x="3515" y="1725"/>
                <a:ext cx="7" cy="23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10" name="Freeform 1334"/>
              <p:cNvSpPr>
                <a:spLocks/>
              </p:cNvSpPr>
              <p:nvPr userDrawn="1"/>
            </p:nvSpPr>
            <p:spPr bwMode="gray">
              <a:xfrm>
                <a:off x="3519" y="1725"/>
                <a:ext cx="5" cy="3"/>
              </a:xfrm>
              <a:custGeom>
                <a:avLst/>
                <a:gdLst>
                  <a:gd name="T0" fmla="*/ 0 w 5"/>
                  <a:gd name="T1" fmla="*/ 3 h 3"/>
                  <a:gd name="T2" fmla="*/ 1 w 5"/>
                  <a:gd name="T3" fmla="*/ 3 h 3"/>
                  <a:gd name="T4" fmla="*/ 3 w 5"/>
                  <a:gd name="T5" fmla="*/ 3 h 3"/>
                  <a:gd name="T6" fmla="*/ 5 w 5"/>
                  <a:gd name="T7" fmla="*/ 1 h 3"/>
                  <a:gd name="T8" fmla="*/ 5 w 5"/>
                  <a:gd name="T9" fmla="*/ 1 h 3"/>
                  <a:gd name="T10" fmla="*/ 5 w 5"/>
                  <a:gd name="T11" fmla="*/ 1 h 3"/>
                  <a:gd name="T12" fmla="*/ 5 w 5"/>
                  <a:gd name="T13" fmla="*/ 1 h 3"/>
                  <a:gd name="T14" fmla="*/ 3 w 5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lnTo>
                      <a:pt x="1" y="3"/>
                    </a:lnTo>
                    <a:lnTo>
                      <a:pt x="3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11" name="Freeform 1335"/>
              <p:cNvSpPr>
                <a:spLocks/>
              </p:cNvSpPr>
              <p:nvPr userDrawn="1"/>
            </p:nvSpPr>
            <p:spPr bwMode="gray">
              <a:xfrm>
                <a:off x="3503" y="1950"/>
                <a:ext cx="9" cy="18"/>
              </a:xfrm>
              <a:custGeom>
                <a:avLst/>
                <a:gdLst>
                  <a:gd name="T0" fmla="*/ 0 w 9"/>
                  <a:gd name="T1" fmla="*/ 18 h 18"/>
                  <a:gd name="T2" fmla="*/ 3 w 9"/>
                  <a:gd name="T3" fmla="*/ 14 h 18"/>
                  <a:gd name="T4" fmla="*/ 7 w 9"/>
                  <a:gd name="T5" fmla="*/ 9 h 18"/>
                  <a:gd name="T6" fmla="*/ 9 w 9"/>
                  <a:gd name="T7" fmla="*/ 5 h 18"/>
                  <a:gd name="T8" fmla="*/ 9 w 9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0" y="18"/>
                    </a:moveTo>
                    <a:lnTo>
                      <a:pt x="3" y="14"/>
                    </a:lnTo>
                    <a:lnTo>
                      <a:pt x="7" y="9"/>
                    </a:lnTo>
                    <a:lnTo>
                      <a:pt x="9" y="5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12" name="Freeform 1336"/>
              <p:cNvSpPr>
                <a:spLocks/>
              </p:cNvSpPr>
              <p:nvPr userDrawn="1"/>
            </p:nvSpPr>
            <p:spPr bwMode="gray">
              <a:xfrm>
                <a:off x="3307" y="1154"/>
                <a:ext cx="19" cy="2"/>
              </a:xfrm>
              <a:custGeom>
                <a:avLst/>
                <a:gdLst>
                  <a:gd name="T0" fmla="*/ 19 w 19"/>
                  <a:gd name="T1" fmla="*/ 2 h 2"/>
                  <a:gd name="T2" fmla="*/ 14 w 19"/>
                  <a:gd name="T3" fmla="*/ 0 h 2"/>
                  <a:gd name="T4" fmla="*/ 9 w 19"/>
                  <a:gd name="T5" fmla="*/ 0 h 2"/>
                  <a:gd name="T6" fmla="*/ 3 w 19"/>
                  <a:gd name="T7" fmla="*/ 0 h 2"/>
                  <a:gd name="T8" fmla="*/ 0 w 19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2"/>
                    </a:moveTo>
                    <a:lnTo>
                      <a:pt x="14" y="0"/>
                    </a:lnTo>
                    <a:lnTo>
                      <a:pt x="9" y="0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13" name="Freeform 1337"/>
              <p:cNvSpPr>
                <a:spLocks/>
              </p:cNvSpPr>
              <p:nvPr userDrawn="1"/>
            </p:nvSpPr>
            <p:spPr bwMode="gray">
              <a:xfrm>
                <a:off x="2347" y="1774"/>
                <a:ext cx="10" cy="17"/>
              </a:xfrm>
              <a:custGeom>
                <a:avLst/>
                <a:gdLst>
                  <a:gd name="T0" fmla="*/ 0 w 10"/>
                  <a:gd name="T1" fmla="*/ 0 h 17"/>
                  <a:gd name="T2" fmla="*/ 3 w 10"/>
                  <a:gd name="T3" fmla="*/ 3 h 17"/>
                  <a:gd name="T4" fmla="*/ 7 w 10"/>
                  <a:gd name="T5" fmla="*/ 7 h 17"/>
                  <a:gd name="T6" fmla="*/ 9 w 10"/>
                  <a:gd name="T7" fmla="*/ 12 h 17"/>
                  <a:gd name="T8" fmla="*/ 10 w 10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0" y="0"/>
                    </a:moveTo>
                    <a:lnTo>
                      <a:pt x="3" y="3"/>
                    </a:lnTo>
                    <a:lnTo>
                      <a:pt x="7" y="7"/>
                    </a:lnTo>
                    <a:lnTo>
                      <a:pt x="9" y="12"/>
                    </a:lnTo>
                    <a:lnTo>
                      <a:pt x="10" y="1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14" name="Freeform 1338"/>
              <p:cNvSpPr>
                <a:spLocks/>
              </p:cNvSpPr>
              <p:nvPr userDrawn="1"/>
            </p:nvSpPr>
            <p:spPr bwMode="gray">
              <a:xfrm>
                <a:off x="3529" y="1338"/>
                <a:ext cx="7" cy="9"/>
              </a:xfrm>
              <a:custGeom>
                <a:avLst/>
                <a:gdLst>
                  <a:gd name="T0" fmla="*/ 0 w 7"/>
                  <a:gd name="T1" fmla="*/ 0 h 9"/>
                  <a:gd name="T2" fmla="*/ 4 w 7"/>
                  <a:gd name="T3" fmla="*/ 0 h 9"/>
                  <a:gd name="T4" fmla="*/ 5 w 7"/>
                  <a:gd name="T5" fmla="*/ 2 h 9"/>
                  <a:gd name="T6" fmla="*/ 7 w 7"/>
                  <a:gd name="T7" fmla="*/ 4 h 9"/>
                  <a:gd name="T8" fmla="*/ 7 w 7"/>
                  <a:gd name="T9" fmla="*/ 7 h 9"/>
                  <a:gd name="T10" fmla="*/ 4 w 7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0" y="0"/>
                    </a:moveTo>
                    <a:lnTo>
                      <a:pt x="4" y="0"/>
                    </a:lnTo>
                    <a:lnTo>
                      <a:pt x="5" y="2"/>
                    </a:lnTo>
                    <a:lnTo>
                      <a:pt x="7" y="4"/>
                    </a:lnTo>
                    <a:lnTo>
                      <a:pt x="7" y="7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15" name="Line 1339"/>
              <p:cNvSpPr>
                <a:spLocks noChangeShapeType="1"/>
              </p:cNvSpPr>
              <p:nvPr userDrawn="1"/>
            </p:nvSpPr>
            <p:spPr bwMode="gray">
              <a:xfrm flipH="1">
                <a:off x="3533" y="1226"/>
                <a:ext cx="7" cy="23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16" name="Line 1340"/>
              <p:cNvSpPr>
                <a:spLocks noChangeShapeType="1"/>
              </p:cNvSpPr>
              <p:nvPr userDrawn="1"/>
            </p:nvSpPr>
            <p:spPr bwMode="gray">
              <a:xfrm flipH="1">
                <a:off x="3527" y="1221"/>
                <a:ext cx="6" cy="23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17" name="Freeform 1341"/>
              <p:cNvSpPr>
                <a:spLocks/>
              </p:cNvSpPr>
              <p:nvPr userDrawn="1"/>
            </p:nvSpPr>
            <p:spPr bwMode="gray">
              <a:xfrm>
                <a:off x="3527" y="1452"/>
                <a:ext cx="6" cy="22"/>
              </a:xfrm>
              <a:custGeom>
                <a:avLst/>
                <a:gdLst>
                  <a:gd name="T0" fmla="*/ 0 w 6"/>
                  <a:gd name="T1" fmla="*/ 0 h 22"/>
                  <a:gd name="T2" fmla="*/ 2 w 6"/>
                  <a:gd name="T3" fmla="*/ 5 h 22"/>
                  <a:gd name="T4" fmla="*/ 6 w 6"/>
                  <a:gd name="T5" fmla="*/ 8 h 22"/>
                  <a:gd name="T6" fmla="*/ 6 w 6"/>
                  <a:gd name="T7" fmla="*/ 12 h 22"/>
                  <a:gd name="T8" fmla="*/ 6 w 6"/>
                  <a:gd name="T9" fmla="*/ 17 h 22"/>
                  <a:gd name="T10" fmla="*/ 2 w 6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2">
                    <a:moveTo>
                      <a:pt x="0" y="0"/>
                    </a:moveTo>
                    <a:lnTo>
                      <a:pt x="2" y="5"/>
                    </a:lnTo>
                    <a:lnTo>
                      <a:pt x="6" y="8"/>
                    </a:lnTo>
                    <a:lnTo>
                      <a:pt x="6" y="12"/>
                    </a:lnTo>
                    <a:lnTo>
                      <a:pt x="6" y="17"/>
                    </a:lnTo>
                    <a:lnTo>
                      <a:pt x="2" y="2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18" name="Line 1342"/>
              <p:cNvSpPr>
                <a:spLocks noChangeShapeType="1"/>
              </p:cNvSpPr>
              <p:nvPr userDrawn="1"/>
            </p:nvSpPr>
            <p:spPr bwMode="gray">
              <a:xfrm flipV="1">
                <a:off x="3529" y="1230"/>
                <a:ext cx="7" cy="24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19" name="Freeform 1343"/>
              <p:cNvSpPr>
                <a:spLocks/>
              </p:cNvSpPr>
              <p:nvPr userDrawn="1"/>
            </p:nvSpPr>
            <p:spPr bwMode="gray">
              <a:xfrm>
                <a:off x="3533" y="1221"/>
                <a:ext cx="7" cy="9"/>
              </a:xfrm>
              <a:custGeom>
                <a:avLst/>
                <a:gdLst>
                  <a:gd name="T0" fmla="*/ 3 w 7"/>
                  <a:gd name="T1" fmla="*/ 9 h 9"/>
                  <a:gd name="T2" fmla="*/ 7 w 7"/>
                  <a:gd name="T3" fmla="*/ 7 h 9"/>
                  <a:gd name="T4" fmla="*/ 7 w 7"/>
                  <a:gd name="T5" fmla="*/ 5 h 9"/>
                  <a:gd name="T6" fmla="*/ 5 w 7"/>
                  <a:gd name="T7" fmla="*/ 3 h 9"/>
                  <a:gd name="T8" fmla="*/ 3 w 7"/>
                  <a:gd name="T9" fmla="*/ 2 h 9"/>
                  <a:gd name="T10" fmla="*/ 0 w 7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3" y="9"/>
                    </a:moveTo>
                    <a:lnTo>
                      <a:pt x="7" y="7"/>
                    </a:lnTo>
                    <a:lnTo>
                      <a:pt x="7" y="5"/>
                    </a:lnTo>
                    <a:lnTo>
                      <a:pt x="5" y="3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20" name="Freeform 1344"/>
              <p:cNvSpPr>
                <a:spLocks/>
              </p:cNvSpPr>
              <p:nvPr userDrawn="1"/>
            </p:nvSpPr>
            <p:spPr bwMode="gray">
              <a:xfrm>
                <a:off x="3143" y="1985"/>
                <a:ext cx="12" cy="9"/>
              </a:xfrm>
              <a:custGeom>
                <a:avLst/>
                <a:gdLst>
                  <a:gd name="T0" fmla="*/ 12 w 12"/>
                  <a:gd name="T1" fmla="*/ 2 h 9"/>
                  <a:gd name="T2" fmla="*/ 8 w 12"/>
                  <a:gd name="T3" fmla="*/ 0 h 9"/>
                  <a:gd name="T4" fmla="*/ 5 w 12"/>
                  <a:gd name="T5" fmla="*/ 2 h 9"/>
                  <a:gd name="T6" fmla="*/ 1 w 12"/>
                  <a:gd name="T7" fmla="*/ 4 h 9"/>
                  <a:gd name="T8" fmla="*/ 1 w 12"/>
                  <a:gd name="T9" fmla="*/ 5 h 9"/>
                  <a:gd name="T10" fmla="*/ 0 w 12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9">
                    <a:moveTo>
                      <a:pt x="12" y="2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1" y="4"/>
                    </a:lnTo>
                    <a:lnTo>
                      <a:pt x="1" y="5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21" name="Freeform 1345"/>
              <p:cNvSpPr>
                <a:spLocks/>
              </p:cNvSpPr>
              <p:nvPr userDrawn="1"/>
            </p:nvSpPr>
            <p:spPr bwMode="gray">
              <a:xfrm>
                <a:off x="3220" y="1182"/>
                <a:ext cx="10" cy="16"/>
              </a:xfrm>
              <a:custGeom>
                <a:avLst/>
                <a:gdLst>
                  <a:gd name="T0" fmla="*/ 10 w 10"/>
                  <a:gd name="T1" fmla="*/ 16 h 16"/>
                  <a:gd name="T2" fmla="*/ 10 w 10"/>
                  <a:gd name="T3" fmla="*/ 11 h 16"/>
                  <a:gd name="T4" fmla="*/ 8 w 10"/>
                  <a:gd name="T5" fmla="*/ 6 h 16"/>
                  <a:gd name="T6" fmla="*/ 5 w 10"/>
                  <a:gd name="T7" fmla="*/ 2 h 16"/>
                  <a:gd name="T8" fmla="*/ 0 w 10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10" y="16"/>
                    </a:moveTo>
                    <a:lnTo>
                      <a:pt x="10" y="11"/>
                    </a:lnTo>
                    <a:lnTo>
                      <a:pt x="8" y="6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22" name="Line 1346"/>
              <p:cNvSpPr>
                <a:spLocks noChangeShapeType="1"/>
              </p:cNvSpPr>
              <p:nvPr userDrawn="1"/>
            </p:nvSpPr>
            <p:spPr bwMode="gray">
              <a:xfrm flipV="1">
                <a:off x="3151" y="1147"/>
                <a:ext cx="152" cy="8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23" name="Line 1347"/>
              <p:cNvSpPr>
                <a:spLocks noChangeShapeType="1"/>
              </p:cNvSpPr>
              <p:nvPr userDrawn="1"/>
            </p:nvSpPr>
            <p:spPr bwMode="gray">
              <a:xfrm flipV="1">
                <a:off x="3155" y="1156"/>
                <a:ext cx="152" cy="8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24" name="Freeform 1348"/>
              <p:cNvSpPr>
                <a:spLocks/>
              </p:cNvSpPr>
              <p:nvPr userDrawn="1"/>
            </p:nvSpPr>
            <p:spPr bwMode="gray">
              <a:xfrm>
                <a:off x="3295" y="1140"/>
                <a:ext cx="12" cy="16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1 h 16"/>
                  <a:gd name="T4" fmla="*/ 8 w 12"/>
                  <a:gd name="T5" fmla="*/ 7 h 16"/>
                  <a:gd name="T6" fmla="*/ 5 w 12"/>
                  <a:gd name="T7" fmla="*/ 2 h 16"/>
                  <a:gd name="T8" fmla="*/ 0 w 12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lnTo>
                      <a:pt x="10" y="11"/>
                    </a:lnTo>
                    <a:lnTo>
                      <a:pt x="8" y="7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25" name="Line 1349"/>
              <p:cNvSpPr>
                <a:spLocks noChangeShapeType="1"/>
              </p:cNvSpPr>
              <p:nvPr userDrawn="1"/>
            </p:nvSpPr>
            <p:spPr bwMode="gray">
              <a:xfrm flipH="1">
                <a:off x="3143" y="1140"/>
                <a:ext cx="152" cy="8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26" name="Freeform 1350"/>
              <p:cNvSpPr>
                <a:spLocks/>
              </p:cNvSpPr>
              <p:nvPr userDrawn="1"/>
            </p:nvSpPr>
            <p:spPr bwMode="gray">
              <a:xfrm>
                <a:off x="3143" y="1223"/>
                <a:ext cx="12" cy="17"/>
              </a:xfrm>
              <a:custGeom>
                <a:avLst/>
                <a:gdLst>
                  <a:gd name="T0" fmla="*/ 12 w 12"/>
                  <a:gd name="T1" fmla="*/ 17 h 17"/>
                  <a:gd name="T2" fmla="*/ 10 w 12"/>
                  <a:gd name="T3" fmla="*/ 12 h 17"/>
                  <a:gd name="T4" fmla="*/ 8 w 12"/>
                  <a:gd name="T5" fmla="*/ 7 h 17"/>
                  <a:gd name="T6" fmla="*/ 5 w 12"/>
                  <a:gd name="T7" fmla="*/ 3 h 17"/>
                  <a:gd name="T8" fmla="*/ 0 w 12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7">
                    <a:moveTo>
                      <a:pt x="12" y="17"/>
                    </a:moveTo>
                    <a:lnTo>
                      <a:pt x="10" y="12"/>
                    </a:lnTo>
                    <a:lnTo>
                      <a:pt x="8" y="7"/>
                    </a:lnTo>
                    <a:lnTo>
                      <a:pt x="5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27" name="Freeform 1351"/>
              <p:cNvSpPr>
                <a:spLocks/>
              </p:cNvSpPr>
              <p:nvPr userDrawn="1"/>
            </p:nvSpPr>
            <p:spPr bwMode="gray">
              <a:xfrm>
                <a:off x="3232" y="1172"/>
                <a:ext cx="10" cy="17"/>
              </a:xfrm>
              <a:custGeom>
                <a:avLst/>
                <a:gdLst>
                  <a:gd name="T0" fmla="*/ 10 w 10"/>
                  <a:gd name="T1" fmla="*/ 17 h 17"/>
                  <a:gd name="T2" fmla="*/ 7 w 10"/>
                  <a:gd name="T3" fmla="*/ 14 h 17"/>
                  <a:gd name="T4" fmla="*/ 3 w 10"/>
                  <a:gd name="T5" fmla="*/ 10 h 17"/>
                  <a:gd name="T6" fmla="*/ 0 w 10"/>
                  <a:gd name="T7" fmla="*/ 5 h 17"/>
                  <a:gd name="T8" fmla="*/ 0 w 10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10" y="17"/>
                    </a:moveTo>
                    <a:lnTo>
                      <a:pt x="7" y="14"/>
                    </a:lnTo>
                    <a:lnTo>
                      <a:pt x="3" y="10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28" name="Line 1352"/>
              <p:cNvSpPr>
                <a:spLocks noChangeShapeType="1"/>
              </p:cNvSpPr>
              <p:nvPr userDrawn="1"/>
            </p:nvSpPr>
            <p:spPr bwMode="gray">
              <a:xfrm flipH="1">
                <a:off x="3158" y="1140"/>
                <a:ext cx="152" cy="8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29" name="Line 1353"/>
              <p:cNvSpPr>
                <a:spLocks noChangeShapeType="1"/>
              </p:cNvSpPr>
              <p:nvPr userDrawn="1"/>
            </p:nvSpPr>
            <p:spPr bwMode="gray">
              <a:xfrm flipH="1">
                <a:off x="3165" y="1147"/>
                <a:ext cx="152" cy="8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30" name="Freeform 1354"/>
              <p:cNvSpPr>
                <a:spLocks/>
              </p:cNvSpPr>
              <p:nvPr userDrawn="1"/>
            </p:nvSpPr>
            <p:spPr bwMode="gray">
              <a:xfrm>
                <a:off x="3155" y="1214"/>
                <a:ext cx="10" cy="17"/>
              </a:xfrm>
              <a:custGeom>
                <a:avLst/>
                <a:gdLst>
                  <a:gd name="T0" fmla="*/ 10 w 10"/>
                  <a:gd name="T1" fmla="*/ 17 h 17"/>
                  <a:gd name="T2" fmla="*/ 7 w 10"/>
                  <a:gd name="T3" fmla="*/ 14 h 17"/>
                  <a:gd name="T4" fmla="*/ 3 w 10"/>
                  <a:gd name="T5" fmla="*/ 10 h 17"/>
                  <a:gd name="T6" fmla="*/ 0 w 10"/>
                  <a:gd name="T7" fmla="*/ 5 h 17"/>
                  <a:gd name="T8" fmla="*/ 0 w 10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10" y="17"/>
                    </a:moveTo>
                    <a:lnTo>
                      <a:pt x="7" y="14"/>
                    </a:lnTo>
                    <a:lnTo>
                      <a:pt x="3" y="10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31" name="Line 1355"/>
              <p:cNvSpPr>
                <a:spLocks noChangeShapeType="1"/>
              </p:cNvSpPr>
              <p:nvPr userDrawn="1"/>
            </p:nvSpPr>
            <p:spPr bwMode="gray">
              <a:xfrm flipV="1">
                <a:off x="3155" y="1132"/>
                <a:ext cx="152" cy="8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32" name="Freeform 1356"/>
              <p:cNvSpPr>
                <a:spLocks/>
              </p:cNvSpPr>
              <p:nvPr userDrawn="1"/>
            </p:nvSpPr>
            <p:spPr bwMode="gray">
              <a:xfrm>
                <a:off x="3307" y="1132"/>
                <a:ext cx="10" cy="15"/>
              </a:xfrm>
              <a:custGeom>
                <a:avLst/>
                <a:gdLst>
                  <a:gd name="T0" fmla="*/ 10 w 10"/>
                  <a:gd name="T1" fmla="*/ 15 h 15"/>
                  <a:gd name="T2" fmla="*/ 7 w 10"/>
                  <a:gd name="T3" fmla="*/ 14 h 15"/>
                  <a:gd name="T4" fmla="*/ 3 w 10"/>
                  <a:gd name="T5" fmla="*/ 8 h 15"/>
                  <a:gd name="T6" fmla="*/ 0 w 10"/>
                  <a:gd name="T7" fmla="*/ 5 h 15"/>
                  <a:gd name="T8" fmla="*/ 0 w 10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5">
                    <a:moveTo>
                      <a:pt x="10" y="15"/>
                    </a:moveTo>
                    <a:lnTo>
                      <a:pt x="7" y="14"/>
                    </a:lnTo>
                    <a:lnTo>
                      <a:pt x="3" y="8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33" name="Freeform 1357"/>
              <p:cNvSpPr>
                <a:spLocks/>
              </p:cNvSpPr>
              <p:nvPr userDrawn="1"/>
            </p:nvSpPr>
            <p:spPr bwMode="gray">
              <a:xfrm>
                <a:off x="3450" y="1256"/>
                <a:ext cx="13" cy="17"/>
              </a:xfrm>
              <a:custGeom>
                <a:avLst/>
                <a:gdLst>
                  <a:gd name="T0" fmla="*/ 0 w 13"/>
                  <a:gd name="T1" fmla="*/ 0 h 17"/>
                  <a:gd name="T2" fmla="*/ 6 w 13"/>
                  <a:gd name="T3" fmla="*/ 2 h 17"/>
                  <a:gd name="T4" fmla="*/ 9 w 13"/>
                  <a:gd name="T5" fmla="*/ 7 h 17"/>
                  <a:gd name="T6" fmla="*/ 11 w 13"/>
                  <a:gd name="T7" fmla="*/ 10 h 17"/>
                  <a:gd name="T8" fmla="*/ 13 w 13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0" y="0"/>
                    </a:moveTo>
                    <a:lnTo>
                      <a:pt x="6" y="2"/>
                    </a:lnTo>
                    <a:lnTo>
                      <a:pt x="9" y="7"/>
                    </a:lnTo>
                    <a:lnTo>
                      <a:pt x="11" y="10"/>
                    </a:lnTo>
                    <a:lnTo>
                      <a:pt x="13" y="1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34" name="Line 1358"/>
              <p:cNvSpPr>
                <a:spLocks noChangeShapeType="1"/>
              </p:cNvSpPr>
              <p:nvPr userDrawn="1"/>
            </p:nvSpPr>
            <p:spPr bwMode="gray">
              <a:xfrm flipV="1">
                <a:off x="3384" y="1219"/>
                <a:ext cx="150" cy="8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35" name="Line 1359"/>
              <p:cNvSpPr>
                <a:spLocks noChangeShapeType="1"/>
              </p:cNvSpPr>
              <p:nvPr userDrawn="1"/>
            </p:nvSpPr>
            <p:spPr bwMode="gray">
              <a:xfrm flipV="1">
                <a:off x="3375" y="1214"/>
                <a:ext cx="151" cy="8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36" name="Freeform 1360"/>
              <p:cNvSpPr>
                <a:spLocks/>
              </p:cNvSpPr>
              <p:nvPr userDrawn="1"/>
            </p:nvSpPr>
            <p:spPr bwMode="gray">
              <a:xfrm>
                <a:off x="3526" y="1214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5 w 10"/>
                  <a:gd name="T3" fmla="*/ 2 h 16"/>
                  <a:gd name="T4" fmla="*/ 8 w 10"/>
                  <a:gd name="T5" fmla="*/ 5 h 16"/>
                  <a:gd name="T6" fmla="*/ 10 w 10"/>
                  <a:gd name="T7" fmla="*/ 10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5" y="2"/>
                    </a:lnTo>
                    <a:lnTo>
                      <a:pt x="8" y="5"/>
                    </a:lnTo>
                    <a:lnTo>
                      <a:pt x="10" y="10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37" name="Line 1361"/>
              <p:cNvSpPr>
                <a:spLocks noChangeShapeType="1"/>
              </p:cNvSpPr>
              <p:nvPr userDrawn="1"/>
            </p:nvSpPr>
            <p:spPr bwMode="gray">
              <a:xfrm flipH="1">
                <a:off x="3386" y="1230"/>
                <a:ext cx="150" cy="8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38" name="Freeform 1362"/>
              <p:cNvSpPr>
                <a:spLocks/>
              </p:cNvSpPr>
              <p:nvPr userDrawn="1"/>
            </p:nvSpPr>
            <p:spPr bwMode="gray">
              <a:xfrm>
                <a:off x="3375" y="1300"/>
                <a:ext cx="11" cy="15"/>
              </a:xfrm>
              <a:custGeom>
                <a:avLst/>
                <a:gdLst>
                  <a:gd name="T0" fmla="*/ 11 w 11"/>
                  <a:gd name="T1" fmla="*/ 15 h 15"/>
                  <a:gd name="T2" fmla="*/ 11 w 11"/>
                  <a:gd name="T3" fmla="*/ 10 h 15"/>
                  <a:gd name="T4" fmla="*/ 9 w 11"/>
                  <a:gd name="T5" fmla="*/ 5 h 15"/>
                  <a:gd name="T6" fmla="*/ 5 w 11"/>
                  <a:gd name="T7" fmla="*/ 1 h 15"/>
                  <a:gd name="T8" fmla="*/ 0 w 11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11" y="15"/>
                    </a:moveTo>
                    <a:lnTo>
                      <a:pt x="11" y="10"/>
                    </a:lnTo>
                    <a:lnTo>
                      <a:pt x="9" y="5"/>
                    </a:lnTo>
                    <a:lnTo>
                      <a:pt x="5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39" name="Freeform 1363"/>
              <p:cNvSpPr>
                <a:spLocks/>
              </p:cNvSpPr>
              <p:nvPr userDrawn="1"/>
            </p:nvSpPr>
            <p:spPr bwMode="gray">
              <a:xfrm>
                <a:off x="3431" y="2006"/>
                <a:ext cx="11" cy="9"/>
              </a:xfrm>
              <a:custGeom>
                <a:avLst/>
                <a:gdLst>
                  <a:gd name="T0" fmla="*/ 11 w 11"/>
                  <a:gd name="T1" fmla="*/ 0 h 9"/>
                  <a:gd name="T2" fmla="*/ 11 w 11"/>
                  <a:gd name="T3" fmla="*/ 4 h 9"/>
                  <a:gd name="T4" fmla="*/ 7 w 11"/>
                  <a:gd name="T5" fmla="*/ 7 h 9"/>
                  <a:gd name="T6" fmla="*/ 4 w 11"/>
                  <a:gd name="T7" fmla="*/ 9 h 9"/>
                  <a:gd name="T8" fmla="*/ 0 w 11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9">
                    <a:moveTo>
                      <a:pt x="11" y="0"/>
                    </a:moveTo>
                    <a:lnTo>
                      <a:pt x="11" y="4"/>
                    </a:lnTo>
                    <a:lnTo>
                      <a:pt x="7" y="7"/>
                    </a:lnTo>
                    <a:lnTo>
                      <a:pt x="4" y="9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40" name="Line 1364"/>
              <p:cNvSpPr>
                <a:spLocks noChangeShapeType="1"/>
              </p:cNvSpPr>
              <p:nvPr userDrawn="1"/>
            </p:nvSpPr>
            <p:spPr bwMode="gray">
              <a:xfrm flipV="1">
                <a:off x="3365" y="1966"/>
                <a:ext cx="147" cy="9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41" name="Line 1365"/>
              <p:cNvSpPr>
                <a:spLocks noChangeShapeType="1"/>
              </p:cNvSpPr>
              <p:nvPr userDrawn="1"/>
            </p:nvSpPr>
            <p:spPr bwMode="gray">
              <a:xfrm flipV="1">
                <a:off x="3368" y="1959"/>
                <a:ext cx="147" cy="9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42" name="Freeform 1366"/>
              <p:cNvSpPr>
                <a:spLocks/>
              </p:cNvSpPr>
              <p:nvPr userDrawn="1"/>
            </p:nvSpPr>
            <p:spPr bwMode="gray">
              <a:xfrm>
                <a:off x="3503" y="1959"/>
                <a:ext cx="12" cy="9"/>
              </a:xfrm>
              <a:custGeom>
                <a:avLst/>
                <a:gdLst>
                  <a:gd name="T0" fmla="*/ 12 w 12"/>
                  <a:gd name="T1" fmla="*/ 0 h 9"/>
                  <a:gd name="T2" fmla="*/ 10 w 12"/>
                  <a:gd name="T3" fmla="*/ 5 h 9"/>
                  <a:gd name="T4" fmla="*/ 9 w 12"/>
                  <a:gd name="T5" fmla="*/ 7 h 9"/>
                  <a:gd name="T6" fmla="*/ 5 w 12"/>
                  <a:gd name="T7" fmla="*/ 9 h 9"/>
                  <a:gd name="T8" fmla="*/ 0 w 12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12" y="0"/>
                    </a:moveTo>
                    <a:lnTo>
                      <a:pt x="10" y="5"/>
                    </a:lnTo>
                    <a:lnTo>
                      <a:pt x="9" y="7"/>
                    </a:lnTo>
                    <a:lnTo>
                      <a:pt x="5" y="9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43" name="Line 1367"/>
              <p:cNvSpPr>
                <a:spLocks noChangeShapeType="1"/>
              </p:cNvSpPr>
              <p:nvPr userDrawn="1"/>
            </p:nvSpPr>
            <p:spPr bwMode="gray">
              <a:xfrm flipH="1">
                <a:off x="3358" y="1968"/>
                <a:ext cx="145" cy="9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44" name="Freeform 1368"/>
              <p:cNvSpPr>
                <a:spLocks/>
              </p:cNvSpPr>
              <p:nvPr userDrawn="1"/>
            </p:nvSpPr>
            <p:spPr bwMode="gray">
              <a:xfrm>
                <a:off x="3358" y="2053"/>
                <a:ext cx="10" cy="9"/>
              </a:xfrm>
              <a:custGeom>
                <a:avLst/>
                <a:gdLst>
                  <a:gd name="T0" fmla="*/ 0 w 10"/>
                  <a:gd name="T1" fmla="*/ 9 h 9"/>
                  <a:gd name="T2" fmla="*/ 3 w 10"/>
                  <a:gd name="T3" fmla="*/ 9 h 9"/>
                  <a:gd name="T4" fmla="*/ 7 w 10"/>
                  <a:gd name="T5" fmla="*/ 9 h 9"/>
                  <a:gd name="T6" fmla="*/ 10 w 10"/>
                  <a:gd name="T7" fmla="*/ 6 h 9"/>
                  <a:gd name="T8" fmla="*/ 10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0" y="9"/>
                    </a:moveTo>
                    <a:lnTo>
                      <a:pt x="3" y="9"/>
                    </a:lnTo>
                    <a:lnTo>
                      <a:pt x="7" y="9"/>
                    </a:lnTo>
                    <a:lnTo>
                      <a:pt x="10" y="6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45" name="Freeform 1369"/>
              <p:cNvSpPr>
                <a:spLocks/>
              </p:cNvSpPr>
              <p:nvPr userDrawn="1"/>
            </p:nvSpPr>
            <p:spPr bwMode="gray">
              <a:xfrm>
                <a:off x="2377" y="1219"/>
                <a:ext cx="8" cy="16"/>
              </a:xfrm>
              <a:custGeom>
                <a:avLst/>
                <a:gdLst>
                  <a:gd name="T0" fmla="*/ 8 w 8"/>
                  <a:gd name="T1" fmla="*/ 0 h 16"/>
                  <a:gd name="T2" fmla="*/ 7 w 8"/>
                  <a:gd name="T3" fmla="*/ 5 h 16"/>
                  <a:gd name="T4" fmla="*/ 5 w 8"/>
                  <a:gd name="T5" fmla="*/ 9 h 16"/>
                  <a:gd name="T6" fmla="*/ 3 w 8"/>
                  <a:gd name="T7" fmla="*/ 14 h 16"/>
                  <a:gd name="T8" fmla="*/ 0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8" y="0"/>
                    </a:moveTo>
                    <a:lnTo>
                      <a:pt x="7" y="5"/>
                    </a:lnTo>
                    <a:lnTo>
                      <a:pt x="5" y="9"/>
                    </a:lnTo>
                    <a:lnTo>
                      <a:pt x="3" y="14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46" name="Line 1370"/>
              <p:cNvSpPr>
                <a:spLocks noChangeShapeType="1"/>
              </p:cNvSpPr>
              <p:nvPr userDrawn="1"/>
            </p:nvSpPr>
            <p:spPr bwMode="gray">
              <a:xfrm flipH="1" flipV="1">
                <a:off x="2289" y="1196"/>
                <a:ext cx="124" cy="4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47" name="Line 1371"/>
              <p:cNvSpPr>
                <a:spLocks noChangeShapeType="1"/>
              </p:cNvSpPr>
              <p:nvPr userDrawn="1"/>
            </p:nvSpPr>
            <p:spPr bwMode="gray">
              <a:xfrm flipH="1" flipV="1">
                <a:off x="2293" y="1188"/>
                <a:ext cx="133" cy="4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48" name="Freeform 1372"/>
              <p:cNvSpPr>
                <a:spLocks/>
              </p:cNvSpPr>
              <p:nvPr userDrawn="1"/>
            </p:nvSpPr>
            <p:spPr bwMode="gray">
              <a:xfrm>
                <a:off x="2284" y="1188"/>
                <a:ext cx="9" cy="15"/>
              </a:xfrm>
              <a:custGeom>
                <a:avLst/>
                <a:gdLst>
                  <a:gd name="T0" fmla="*/ 9 w 9"/>
                  <a:gd name="T1" fmla="*/ 0 h 15"/>
                  <a:gd name="T2" fmla="*/ 7 w 9"/>
                  <a:gd name="T3" fmla="*/ 3 h 15"/>
                  <a:gd name="T4" fmla="*/ 5 w 9"/>
                  <a:gd name="T5" fmla="*/ 8 h 15"/>
                  <a:gd name="T6" fmla="*/ 3 w 9"/>
                  <a:gd name="T7" fmla="*/ 12 h 15"/>
                  <a:gd name="T8" fmla="*/ 0 w 9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lnTo>
                      <a:pt x="7" y="3"/>
                    </a:lnTo>
                    <a:lnTo>
                      <a:pt x="5" y="8"/>
                    </a:lnTo>
                    <a:lnTo>
                      <a:pt x="3" y="12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49" name="Line 1373"/>
              <p:cNvSpPr>
                <a:spLocks noChangeShapeType="1"/>
              </p:cNvSpPr>
              <p:nvPr userDrawn="1"/>
            </p:nvSpPr>
            <p:spPr bwMode="gray">
              <a:xfrm>
                <a:off x="2284" y="1203"/>
                <a:ext cx="119" cy="4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50" name="Freeform 1374"/>
              <p:cNvSpPr>
                <a:spLocks/>
              </p:cNvSpPr>
              <p:nvPr userDrawn="1"/>
            </p:nvSpPr>
            <p:spPr bwMode="gray">
              <a:xfrm>
                <a:off x="2286" y="1097"/>
                <a:ext cx="5" cy="8"/>
              </a:xfrm>
              <a:custGeom>
                <a:avLst/>
                <a:gdLst>
                  <a:gd name="T0" fmla="*/ 5 w 5"/>
                  <a:gd name="T1" fmla="*/ 8 h 8"/>
                  <a:gd name="T2" fmla="*/ 1 w 5"/>
                  <a:gd name="T3" fmla="*/ 7 h 8"/>
                  <a:gd name="T4" fmla="*/ 0 w 5"/>
                  <a:gd name="T5" fmla="*/ 5 h 8"/>
                  <a:gd name="T6" fmla="*/ 1 w 5"/>
                  <a:gd name="T7" fmla="*/ 3 h 8"/>
                  <a:gd name="T8" fmla="*/ 3 w 5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8">
                    <a:moveTo>
                      <a:pt x="5" y="8"/>
                    </a:moveTo>
                    <a:lnTo>
                      <a:pt x="1" y="7"/>
                    </a:lnTo>
                    <a:lnTo>
                      <a:pt x="0" y="5"/>
                    </a:lnTo>
                    <a:lnTo>
                      <a:pt x="1" y="3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51" name="Line 1375"/>
              <p:cNvSpPr>
                <a:spLocks noChangeShapeType="1"/>
              </p:cNvSpPr>
              <p:nvPr userDrawn="1"/>
            </p:nvSpPr>
            <p:spPr bwMode="gray">
              <a:xfrm flipH="1" flipV="1">
                <a:off x="2282" y="960"/>
                <a:ext cx="5" cy="22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52" name="Line 1376"/>
              <p:cNvSpPr>
                <a:spLocks noChangeShapeType="1"/>
              </p:cNvSpPr>
              <p:nvPr userDrawn="1"/>
            </p:nvSpPr>
            <p:spPr bwMode="gray">
              <a:xfrm flipH="1" flipV="1">
                <a:off x="2287" y="966"/>
                <a:ext cx="6" cy="22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53" name="Freeform 1377"/>
              <p:cNvSpPr>
                <a:spLocks/>
              </p:cNvSpPr>
              <p:nvPr userDrawn="1"/>
            </p:nvSpPr>
            <p:spPr bwMode="gray">
              <a:xfrm>
                <a:off x="2284" y="957"/>
                <a:ext cx="3" cy="9"/>
              </a:xfrm>
              <a:custGeom>
                <a:avLst/>
                <a:gdLst>
                  <a:gd name="T0" fmla="*/ 3 w 3"/>
                  <a:gd name="T1" fmla="*/ 9 h 9"/>
                  <a:gd name="T2" fmla="*/ 0 w 3"/>
                  <a:gd name="T3" fmla="*/ 7 h 9"/>
                  <a:gd name="T4" fmla="*/ 0 w 3"/>
                  <a:gd name="T5" fmla="*/ 5 h 9"/>
                  <a:gd name="T6" fmla="*/ 0 w 3"/>
                  <a:gd name="T7" fmla="*/ 2 h 9"/>
                  <a:gd name="T8" fmla="*/ 2 w 3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9">
                    <a:moveTo>
                      <a:pt x="3" y="9"/>
                    </a:moveTo>
                    <a:lnTo>
                      <a:pt x="0" y="7"/>
                    </a:lnTo>
                    <a:lnTo>
                      <a:pt x="0" y="5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54" name="Line 1378"/>
              <p:cNvSpPr>
                <a:spLocks noChangeShapeType="1"/>
              </p:cNvSpPr>
              <p:nvPr userDrawn="1"/>
            </p:nvSpPr>
            <p:spPr bwMode="gray">
              <a:xfrm>
                <a:off x="2286" y="957"/>
                <a:ext cx="5" cy="23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55" name="Freeform 1379"/>
              <p:cNvSpPr>
                <a:spLocks/>
              </p:cNvSpPr>
              <p:nvPr userDrawn="1"/>
            </p:nvSpPr>
            <p:spPr bwMode="gray">
              <a:xfrm>
                <a:off x="2287" y="1188"/>
                <a:ext cx="6" cy="3"/>
              </a:xfrm>
              <a:custGeom>
                <a:avLst/>
                <a:gdLst>
                  <a:gd name="T0" fmla="*/ 6 w 6"/>
                  <a:gd name="T1" fmla="*/ 0 h 3"/>
                  <a:gd name="T2" fmla="*/ 2 w 6"/>
                  <a:gd name="T3" fmla="*/ 0 h 3"/>
                  <a:gd name="T4" fmla="*/ 0 w 6"/>
                  <a:gd name="T5" fmla="*/ 1 h 3"/>
                  <a:gd name="T6" fmla="*/ 0 w 6"/>
                  <a:gd name="T7" fmla="*/ 1 h 3"/>
                  <a:gd name="T8" fmla="*/ 0 w 6"/>
                  <a:gd name="T9" fmla="*/ 3 h 3"/>
                  <a:gd name="T10" fmla="*/ 2 w 6"/>
                  <a:gd name="T11" fmla="*/ 3 h 3"/>
                  <a:gd name="T12" fmla="*/ 4 w 6"/>
                  <a:gd name="T1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3">
                    <a:moveTo>
                      <a:pt x="6" y="0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4" y="3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56" name="Freeform 1380"/>
              <p:cNvSpPr>
                <a:spLocks/>
              </p:cNvSpPr>
              <p:nvPr userDrawn="1"/>
            </p:nvSpPr>
            <p:spPr bwMode="gray">
              <a:xfrm>
                <a:off x="2380" y="978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2 w 9"/>
                  <a:gd name="T3" fmla="*/ 12 h 17"/>
                  <a:gd name="T4" fmla="*/ 4 w 9"/>
                  <a:gd name="T5" fmla="*/ 7 h 17"/>
                  <a:gd name="T6" fmla="*/ 5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2" y="12"/>
                    </a:lnTo>
                    <a:lnTo>
                      <a:pt x="4" y="7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57" name="Line 1381"/>
              <p:cNvSpPr>
                <a:spLocks noChangeShapeType="1"/>
              </p:cNvSpPr>
              <p:nvPr userDrawn="1"/>
            </p:nvSpPr>
            <p:spPr bwMode="gray">
              <a:xfrm>
                <a:off x="2289" y="955"/>
                <a:ext cx="189" cy="6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58" name="Line 1382"/>
              <p:cNvSpPr>
                <a:spLocks noChangeShapeType="1"/>
              </p:cNvSpPr>
              <p:nvPr userDrawn="1"/>
            </p:nvSpPr>
            <p:spPr bwMode="gray">
              <a:xfrm>
                <a:off x="2287" y="966"/>
                <a:ext cx="188" cy="6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59" name="Freeform 1383"/>
              <p:cNvSpPr>
                <a:spLocks/>
              </p:cNvSpPr>
              <p:nvPr userDrawn="1"/>
            </p:nvSpPr>
            <p:spPr bwMode="gray">
              <a:xfrm>
                <a:off x="2475" y="1009"/>
                <a:ext cx="8" cy="18"/>
              </a:xfrm>
              <a:custGeom>
                <a:avLst/>
                <a:gdLst>
                  <a:gd name="T0" fmla="*/ 0 w 8"/>
                  <a:gd name="T1" fmla="*/ 18 h 18"/>
                  <a:gd name="T2" fmla="*/ 1 w 8"/>
                  <a:gd name="T3" fmla="*/ 13 h 18"/>
                  <a:gd name="T4" fmla="*/ 3 w 8"/>
                  <a:gd name="T5" fmla="*/ 7 h 18"/>
                  <a:gd name="T6" fmla="*/ 5 w 8"/>
                  <a:gd name="T7" fmla="*/ 4 h 18"/>
                  <a:gd name="T8" fmla="*/ 8 w 8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8">
                    <a:moveTo>
                      <a:pt x="0" y="18"/>
                    </a:moveTo>
                    <a:lnTo>
                      <a:pt x="1" y="13"/>
                    </a:lnTo>
                    <a:lnTo>
                      <a:pt x="3" y="7"/>
                    </a:lnTo>
                    <a:lnTo>
                      <a:pt x="5" y="4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60" name="Line 1384"/>
              <p:cNvSpPr>
                <a:spLocks noChangeShapeType="1"/>
              </p:cNvSpPr>
              <p:nvPr userDrawn="1"/>
            </p:nvSpPr>
            <p:spPr bwMode="gray">
              <a:xfrm flipH="1" flipV="1">
                <a:off x="2296" y="948"/>
                <a:ext cx="187" cy="6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61" name="Freeform 1385"/>
              <p:cNvSpPr>
                <a:spLocks/>
              </p:cNvSpPr>
              <p:nvPr userDrawn="1"/>
            </p:nvSpPr>
            <p:spPr bwMode="gray">
              <a:xfrm>
                <a:off x="2287" y="948"/>
                <a:ext cx="9" cy="18"/>
              </a:xfrm>
              <a:custGeom>
                <a:avLst/>
                <a:gdLst>
                  <a:gd name="T0" fmla="*/ 9 w 9"/>
                  <a:gd name="T1" fmla="*/ 0 h 18"/>
                  <a:gd name="T2" fmla="*/ 6 w 9"/>
                  <a:gd name="T3" fmla="*/ 4 h 18"/>
                  <a:gd name="T4" fmla="*/ 2 w 9"/>
                  <a:gd name="T5" fmla="*/ 7 h 18"/>
                  <a:gd name="T6" fmla="*/ 0 w 9"/>
                  <a:gd name="T7" fmla="*/ 12 h 18"/>
                  <a:gd name="T8" fmla="*/ 0 w 9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9" y="0"/>
                    </a:moveTo>
                    <a:lnTo>
                      <a:pt x="6" y="4"/>
                    </a:lnTo>
                    <a:lnTo>
                      <a:pt x="2" y="7"/>
                    </a:lnTo>
                    <a:lnTo>
                      <a:pt x="0" y="12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62" name="Freeform 1386"/>
              <p:cNvSpPr>
                <a:spLocks/>
              </p:cNvSpPr>
              <p:nvPr userDrawn="1"/>
            </p:nvSpPr>
            <p:spPr bwMode="gray">
              <a:xfrm>
                <a:off x="2476" y="1167"/>
                <a:ext cx="20" cy="1"/>
              </a:xfrm>
              <a:custGeom>
                <a:avLst/>
                <a:gdLst>
                  <a:gd name="T0" fmla="*/ 0 w 20"/>
                  <a:gd name="T1" fmla="*/ 1 h 1"/>
                  <a:gd name="T2" fmla="*/ 6 w 20"/>
                  <a:gd name="T3" fmla="*/ 1 h 1"/>
                  <a:gd name="T4" fmla="*/ 11 w 20"/>
                  <a:gd name="T5" fmla="*/ 1 h 1"/>
                  <a:gd name="T6" fmla="*/ 16 w 20"/>
                  <a:gd name="T7" fmla="*/ 1 h 1"/>
                  <a:gd name="T8" fmla="*/ 20 w 20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">
                    <a:moveTo>
                      <a:pt x="0" y="1"/>
                    </a:moveTo>
                    <a:lnTo>
                      <a:pt x="6" y="1"/>
                    </a:lnTo>
                    <a:lnTo>
                      <a:pt x="11" y="1"/>
                    </a:lnTo>
                    <a:lnTo>
                      <a:pt x="16" y="1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63" name="Line 1387"/>
              <p:cNvSpPr>
                <a:spLocks noChangeShapeType="1"/>
              </p:cNvSpPr>
              <p:nvPr userDrawn="1"/>
            </p:nvSpPr>
            <p:spPr bwMode="gray">
              <a:xfrm>
                <a:off x="2485" y="1027"/>
                <a:ext cx="4" cy="1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64" name="Line 1388"/>
              <p:cNvSpPr>
                <a:spLocks noChangeShapeType="1"/>
              </p:cNvSpPr>
              <p:nvPr userDrawn="1"/>
            </p:nvSpPr>
            <p:spPr bwMode="gray">
              <a:xfrm>
                <a:off x="2475" y="1027"/>
                <a:ext cx="3" cy="18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65" name="Line 1389"/>
              <p:cNvSpPr>
                <a:spLocks noChangeShapeType="1"/>
              </p:cNvSpPr>
              <p:nvPr userDrawn="1"/>
            </p:nvSpPr>
            <p:spPr bwMode="gray">
              <a:xfrm flipH="1" flipV="1">
                <a:off x="2494" y="1025"/>
                <a:ext cx="3" cy="17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66" name="Freeform 1390"/>
              <p:cNvSpPr>
                <a:spLocks/>
              </p:cNvSpPr>
              <p:nvPr userDrawn="1"/>
            </p:nvSpPr>
            <p:spPr bwMode="gray">
              <a:xfrm>
                <a:off x="2475" y="1025"/>
                <a:ext cx="19" cy="2"/>
              </a:xfrm>
              <a:custGeom>
                <a:avLst/>
                <a:gdLst>
                  <a:gd name="T0" fmla="*/ 0 w 19"/>
                  <a:gd name="T1" fmla="*/ 2 h 2"/>
                  <a:gd name="T2" fmla="*/ 7 w 19"/>
                  <a:gd name="T3" fmla="*/ 2 h 2"/>
                  <a:gd name="T4" fmla="*/ 14 w 19"/>
                  <a:gd name="T5" fmla="*/ 2 h 2"/>
                  <a:gd name="T6" fmla="*/ 19 w 19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">
                    <a:moveTo>
                      <a:pt x="0" y="2"/>
                    </a:moveTo>
                    <a:lnTo>
                      <a:pt x="7" y="2"/>
                    </a:lnTo>
                    <a:lnTo>
                      <a:pt x="14" y="2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67" name="Freeform 1391"/>
              <p:cNvSpPr>
                <a:spLocks/>
              </p:cNvSpPr>
              <p:nvPr userDrawn="1"/>
            </p:nvSpPr>
            <p:spPr bwMode="gray">
              <a:xfrm>
                <a:off x="2443" y="880"/>
                <a:ext cx="19" cy="2"/>
              </a:xfrm>
              <a:custGeom>
                <a:avLst/>
                <a:gdLst>
                  <a:gd name="T0" fmla="*/ 19 w 19"/>
                  <a:gd name="T1" fmla="*/ 2 h 2"/>
                  <a:gd name="T2" fmla="*/ 12 w 19"/>
                  <a:gd name="T3" fmla="*/ 0 h 2"/>
                  <a:gd name="T4" fmla="*/ 5 w 19"/>
                  <a:gd name="T5" fmla="*/ 0 h 2"/>
                  <a:gd name="T6" fmla="*/ 0 w 19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">
                    <a:moveTo>
                      <a:pt x="19" y="2"/>
                    </a:moveTo>
                    <a:lnTo>
                      <a:pt x="12" y="0"/>
                    </a:lnTo>
                    <a:lnTo>
                      <a:pt x="5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68" name="Line 1392"/>
              <p:cNvSpPr>
                <a:spLocks noChangeShapeType="1"/>
              </p:cNvSpPr>
              <p:nvPr userDrawn="1"/>
            </p:nvSpPr>
            <p:spPr bwMode="gray">
              <a:xfrm>
                <a:off x="2459" y="873"/>
                <a:ext cx="31" cy="1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69" name="Line 1393"/>
              <p:cNvSpPr>
                <a:spLocks noChangeShapeType="1"/>
              </p:cNvSpPr>
              <p:nvPr userDrawn="1"/>
            </p:nvSpPr>
            <p:spPr bwMode="gray">
              <a:xfrm>
                <a:off x="2462" y="882"/>
                <a:ext cx="28" cy="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70" name="Line 1394"/>
              <p:cNvSpPr>
                <a:spLocks noChangeShapeType="1"/>
              </p:cNvSpPr>
              <p:nvPr userDrawn="1"/>
            </p:nvSpPr>
            <p:spPr bwMode="gray">
              <a:xfrm flipH="1" flipV="1">
                <a:off x="2454" y="873"/>
                <a:ext cx="36" cy="1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71" name="Freeform 1395"/>
              <p:cNvSpPr>
                <a:spLocks/>
              </p:cNvSpPr>
              <p:nvPr userDrawn="1"/>
            </p:nvSpPr>
            <p:spPr bwMode="gray">
              <a:xfrm>
                <a:off x="2454" y="873"/>
                <a:ext cx="8" cy="9"/>
              </a:xfrm>
              <a:custGeom>
                <a:avLst/>
                <a:gdLst>
                  <a:gd name="T0" fmla="*/ 0 w 8"/>
                  <a:gd name="T1" fmla="*/ 0 h 9"/>
                  <a:gd name="T2" fmla="*/ 3 w 8"/>
                  <a:gd name="T3" fmla="*/ 0 h 9"/>
                  <a:gd name="T4" fmla="*/ 5 w 8"/>
                  <a:gd name="T5" fmla="*/ 0 h 9"/>
                  <a:gd name="T6" fmla="*/ 7 w 8"/>
                  <a:gd name="T7" fmla="*/ 2 h 9"/>
                  <a:gd name="T8" fmla="*/ 7 w 8"/>
                  <a:gd name="T9" fmla="*/ 5 h 9"/>
                  <a:gd name="T10" fmla="*/ 8 w 8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9">
                    <a:moveTo>
                      <a:pt x="0" y="0"/>
                    </a:move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5"/>
                    </a:lnTo>
                    <a:lnTo>
                      <a:pt x="8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72" name="Freeform 1396"/>
              <p:cNvSpPr>
                <a:spLocks/>
              </p:cNvSpPr>
              <p:nvPr userDrawn="1"/>
            </p:nvSpPr>
            <p:spPr bwMode="gray">
              <a:xfrm>
                <a:off x="2364" y="910"/>
                <a:ext cx="11" cy="10"/>
              </a:xfrm>
              <a:custGeom>
                <a:avLst/>
                <a:gdLst>
                  <a:gd name="T0" fmla="*/ 0 w 11"/>
                  <a:gd name="T1" fmla="*/ 10 h 10"/>
                  <a:gd name="T2" fmla="*/ 2 w 11"/>
                  <a:gd name="T3" fmla="*/ 5 h 10"/>
                  <a:gd name="T4" fmla="*/ 4 w 11"/>
                  <a:gd name="T5" fmla="*/ 1 h 10"/>
                  <a:gd name="T6" fmla="*/ 6 w 11"/>
                  <a:gd name="T7" fmla="*/ 0 h 10"/>
                  <a:gd name="T8" fmla="*/ 9 w 11"/>
                  <a:gd name="T9" fmla="*/ 0 h 10"/>
                  <a:gd name="T10" fmla="*/ 11 w 11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10">
                    <a:moveTo>
                      <a:pt x="0" y="10"/>
                    </a:moveTo>
                    <a:lnTo>
                      <a:pt x="2" y="5"/>
                    </a:lnTo>
                    <a:lnTo>
                      <a:pt x="4" y="1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73" name="Line 1397"/>
              <p:cNvSpPr>
                <a:spLocks noChangeShapeType="1"/>
              </p:cNvSpPr>
              <p:nvPr userDrawn="1"/>
            </p:nvSpPr>
            <p:spPr bwMode="gray">
              <a:xfrm flipV="1">
                <a:off x="2289" y="875"/>
                <a:ext cx="158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74" name="Line 1398"/>
              <p:cNvSpPr>
                <a:spLocks noChangeShapeType="1"/>
              </p:cNvSpPr>
              <p:nvPr userDrawn="1"/>
            </p:nvSpPr>
            <p:spPr bwMode="gray">
              <a:xfrm flipV="1">
                <a:off x="2286" y="882"/>
                <a:ext cx="157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75" name="Freeform 1399"/>
              <p:cNvSpPr>
                <a:spLocks/>
              </p:cNvSpPr>
              <p:nvPr userDrawn="1"/>
            </p:nvSpPr>
            <p:spPr bwMode="gray">
              <a:xfrm>
                <a:off x="2443" y="873"/>
                <a:ext cx="11" cy="9"/>
              </a:xfrm>
              <a:custGeom>
                <a:avLst/>
                <a:gdLst>
                  <a:gd name="T0" fmla="*/ 0 w 11"/>
                  <a:gd name="T1" fmla="*/ 9 h 9"/>
                  <a:gd name="T2" fmla="*/ 0 w 11"/>
                  <a:gd name="T3" fmla="*/ 5 h 9"/>
                  <a:gd name="T4" fmla="*/ 2 w 11"/>
                  <a:gd name="T5" fmla="*/ 3 h 9"/>
                  <a:gd name="T6" fmla="*/ 4 w 11"/>
                  <a:gd name="T7" fmla="*/ 0 h 9"/>
                  <a:gd name="T8" fmla="*/ 7 w 11"/>
                  <a:gd name="T9" fmla="*/ 0 h 9"/>
                  <a:gd name="T10" fmla="*/ 11 w 11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9">
                    <a:moveTo>
                      <a:pt x="0" y="9"/>
                    </a:moveTo>
                    <a:lnTo>
                      <a:pt x="0" y="5"/>
                    </a:lnTo>
                    <a:lnTo>
                      <a:pt x="2" y="3"/>
                    </a:lnTo>
                    <a:lnTo>
                      <a:pt x="4" y="0"/>
                    </a:lnTo>
                    <a:lnTo>
                      <a:pt x="7" y="0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76" name="Line 1400"/>
              <p:cNvSpPr>
                <a:spLocks noChangeShapeType="1"/>
              </p:cNvSpPr>
              <p:nvPr userDrawn="1"/>
            </p:nvSpPr>
            <p:spPr bwMode="gray">
              <a:xfrm flipH="1">
                <a:off x="2296" y="873"/>
                <a:ext cx="158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77" name="Freeform 1401"/>
              <p:cNvSpPr>
                <a:spLocks/>
              </p:cNvSpPr>
              <p:nvPr userDrawn="1"/>
            </p:nvSpPr>
            <p:spPr bwMode="gray">
              <a:xfrm>
                <a:off x="2286" y="948"/>
                <a:ext cx="10" cy="9"/>
              </a:xfrm>
              <a:custGeom>
                <a:avLst/>
                <a:gdLst>
                  <a:gd name="T0" fmla="*/ 10 w 10"/>
                  <a:gd name="T1" fmla="*/ 0 h 9"/>
                  <a:gd name="T2" fmla="*/ 7 w 10"/>
                  <a:gd name="T3" fmla="*/ 0 h 9"/>
                  <a:gd name="T4" fmla="*/ 5 w 10"/>
                  <a:gd name="T5" fmla="*/ 0 h 9"/>
                  <a:gd name="T6" fmla="*/ 3 w 10"/>
                  <a:gd name="T7" fmla="*/ 2 h 9"/>
                  <a:gd name="T8" fmla="*/ 0 w 10"/>
                  <a:gd name="T9" fmla="*/ 5 h 9"/>
                  <a:gd name="T10" fmla="*/ 0 w 10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10" y="0"/>
                    </a:moveTo>
                    <a:lnTo>
                      <a:pt x="7" y="0"/>
                    </a:lnTo>
                    <a:lnTo>
                      <a:pt x="5" y="0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78" name="Freeform 1402"/>
              <p:cNvSpPr>
                <a:spLocks/>
              </p:cNvSpPr>
              <p:nvPr userDrawn="1"/>
            </p:nvSpPr>
            <p:spPr bwMode="gray">
              <a:xfrm>
                <a:off x="2483" y="1001"/>
                <a:ext cx="11" cy="8"/>
              </a:xfrm>
              <a:custGeom>
                <a:avLst/>
                <a:gdLst>
                  <a:gd name="T0" fmla="*/ 0 w 11"/>
                  <a:gd name="T1" fmla="*/ 8 h 8"/>
                  <a:gd name="T2" fmla="*/ 4 w 11"/>
                  <a:gd name="T3" fmla="*/ 8 h 8"/>
                  <a:gd name="T4" fmla="*/ 7 w 11"/>
                  <a:gd name="T5" fmla="*/ 8 h 8"/>
                  <a:gd name="T6" fmla="*/ 9 w 11"/>
                  <a:gd name="T7" fmla="*/ 5 h 8"/>
                  <a:gd name="T8" fmla="*/ 11 w 11"/>
                  <a:gd name="T9" fmla="*/ 3 h 8"/>
                  <a:gd name="T10" fmla="*/ 11 w 11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8">
                    <a:moveTo>
                      <a:pt x="0" y="8"/>
                    </a:moveTo>
                    <a:lnTo>
                      <a:pt x="4" y="8"/>
                    </a:lnTo>
                    <a:lnTo>
                      <a:pt x="7" y="8"/>
                    </a:lnTo>
                    <a:lnTo>
                      <a:pt x="9" y="5"/>
                    </a:lnTo>
                    <a:lnTo>
                      <a:pt x="11" y="3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79" name="Line 1403"/>
              <p:cNvSpPr>
                <a:spLocks noChangeShapeType="1"/>
              </p:cNvSpPr>
              <p:nvPr userDrawn="1"/>
            </p:nvSpPr>
            <p:spPr bwMode="gray">
              <a:xfrm flipH="1">
                <a:off x="2494" y="1018"/>
                <a:ext cx="14" cy="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80" name="Freeform 1404"/>
              <p:cNvSpPr>
                <a:spLocks/>
              </p:cNvSpPr>
              <p:nvPr userDrawn="1"/>
            </p:nvSpPr>
            <p:spPr bwMode="gray">
              <a:xfrm>
                <a:off x="2494" y="1016"/>
                <a:ext cx="10" cy="9"/>
              </a:xfrm>
              <a:custGeom>
                <a:avLst/>
                <a:gdLst>
                  <a:gd name="T0" fmla="*/ 0 w 10"/>
                  <a:gd name="T1" fmla="*/ 9 h 9"/>
                  <a:gd name="T2" fmla="*/ 2 w 10"/>
                  <a:gd name="T3" fmla="*/ 6 h 9"/>
                  <a:gd name="T4" fmla="*/ 2 w 10"/>
                  <a:gd name="T5" fmla="*/ 2 h 9"/>
                  <a:gd name="T6" fmla="*/ 5 w 10"/>
                  <a:gd name="T7" fmla="*/ 0 h 9"/>
                  <a:gd name="T8" fmla="*/ 7 w 10"/>
                  <a:gd name="T9" fmla="*/ 0 h 9"/>
                  <a:gd name="T10" fmla="*/ 10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0" y="9"/>
                    </a:moveTo>
                    <a:lnTo>
                      <a:pt x="2" y="6"/>
                    </a:lnTo>
                    <a:lnTo>
                      <a:pt x="2" y="2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81" name="Freeform 1405"/>
              <p:cNvSpPr>
                <a:spLocks/>
              </p:cNvSpPr>
              <p:nvPr userDrawn="1"/>
            </p:nvSpPr>
            <p:spPr bwMode="gray">
              <a:xfrm>
                <a:off x="2906" y="2029"/>
                <a:ext cx="20" cy="3"/>
              </a:xfrm>
              <a:custGeom>
                <a:avLst/>
                <a:gdLst>
                  <a:gd name="T0" fmla="*/ 20 w 20"/>
                  <a:gd name="T1" fmla="*/ 2 h 3"/>
                  <a:gd name="T2" fmla="*/ 16 w 20"/>
                  <a:gd name="T3" fmla="*/ 0 h 3"/>
                  <a:gd name="T4" fmla="*/ 11 w 20"/>
                  <a:gd name="T5" fmla="*/ 0 h 3"/>
                  <a:gd name="T6" fmla="*/ 6 w 20"/>
                  <a:gd name="T7" fmla="*/ 2 h 3"/>
                  <a:gd name="T8" fmla="*/ 0 w 20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">
                    <a:moveTo>
                      <a:pt x="20" y="2"/>
                    </a:moveTo>
                    <a:lnTo>
                      <a:pt x="16" y="0"/>
                    </a:lnTo>
                    <a:lnTo>
                      <a:pt x="11" y="0"/>
                    </a:lnTo>
                    <a:lnTo>
                      <a:pt x="6" y="2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82" name="Line 1406"/>
              <p:cNvSpPr>
                <a:spLocks noChangeShapeType="1"/>
              </p:cNvSpPr>
              <p:nvPr userDrawn="1"/>
            </p:nvSpPr>
            <p:spPr bwMode="gray">
              <a:xfrm flipV="1">
                <a:off x="2915" y="1920"/>
                <a:ext cx="2" cy="21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83" name="Line 1407"/>
              <p:cNvSpPr>
                <a:spLocks noChangeShapeType="1"/>
              </p:cNvSpPr>
              <p:nvPr userDrawn="1"/>
            </p:nvSpPr>
            <p:spPr bwMode="gray">
              <a:xfrm flipV="1">
                <a:off x="2926" y="1922"/>
                <a:ext cx="1" cy="21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84" name="Freeform 1408"/>
              <p:cNvSpPr>
                <a:spLocks/>
              </p:cNvSpPr>
              <p:nvPr userDrawn="1"/>
            </p:nvSpPr>
            <p:spPr bwMode="gray">
              <a:xfrm>
                <a:off x="2908" y="1920"/>
                <a:ext cx="19" cy="4"/>
              </a:xfrm>
              <a:custGeom>
                <a:avLst/>
                <a:gdLst>
                  <a:gd name="T0" fmla="*/ 19 w 19"/>
                  <a:gd name="T1" fmla="*/ 2 h 4"/>
                  <a:gd name="T2" fmla="*/ 14 w 19"/>
                  <a:gd name="T3" fmla="*/ 0 h 4"/>
                  <a:gd name="T4" fmla="*/ 9 w 19"/>
                  <a:gd name="T5" fmla="*/ 0 h 4"/>
                  <a:gd name="T6" fmla="*/ 4 w 19"/>
                  <a:gd name="T7" fmla="*/ 2 h 4"/>
                  <a:gd name="T8" fmla="*/ 0 w 19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2"/>
                    </a:moveTo>
                    <a:lnTo>
                      <a:pt x="14" y="0"/>
                    </a:lnTo>
                    <a:lnTo>
                      <a:pt x="9" y="0"/>
                    </a:lnTo>
                    <a:lnTo>
                      <a:pt x="4" y="2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85" name="Line 1409"/>
              <p:cNvSpPr>
                <a:spLocks noChangeShapeType="1"/>
              </p:cNvSpPr>
              <p:nvPr userDrawn="1"/>
            </p:nvSpPr>
            <p:spPr bwMode="gray">
              <a:xfrm flipH="1">
                <a:off x="2906" y="1924"/>
                <a:ext cx="2" cy="21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86" name="Freeform 1410"/>
              <p:cNvSpPr>
                <a:spLocks/>
              </p:cNvSpPr>
              <p:nvPr userDrawn="1"/>
            </p:nvSpPr>
            <p:spPr bwMode="gray">
              <a:xfrm>
                <a:off x="2906" y="2136"/>
                <a:ext cx="20" cy="3"/>
              </a:xfrm>
              <a:custGeom>
                <a:avLst/>
                <a:gdLst>
                  <a:gd name="T0" fmla="*/ 20 w 20"/>
                  <a:gd name="T1" fmla="*/ 1 h 3"/>
                  <a:gd name="T2" fmla="*/ 14 w 20"/>
                  <a:gd name="T3" fmla="*/ 1 h 3"/>
                  <a:gd name="T4" fmla="*/ 11 w 20"/>
                  <a:gd name="T5" fmla="*/ 0 h 3"/>
                  <a:gd name="T6" fmla="*/ 6 w 20"/>
                  <a:gd name="T7" fmla="*/ 1 h 3"/>
                  <a:gd name="T8" fmla="*/ 0 w 20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">
                    <a:moveTo>
                      <a:pt x="20" y="1"/>
                    </a:moveTo>
                    <a:lnTo>
                      <a:pt x="14" y="1"/>
                    </a:lnTo>
                    <a:lnTo>
                      <a:pt x="11" y="0"/>
                    </a:lnTo>
                    <a:lnTo>
                      <a:pt x="6" y="1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87" name="Freeform 1411"/>
              <p:cNvSpPr>
                <a:spLocks/>
              </p:cNvSpPr>
              <p:nvPr userDrawn="1"/>
            </p:nvSpPr>
            <p:spPr bwMode="gray">
              <a:xfrm>
                <a:off x="2999" y="1933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0 w 9"/>
                  <a:gd name="T3" fmla="*/ 12 h 17"/>
                  <a:gd name="T4" fmla="*/ 2 w 9"/>
                  <a:gd name="T5" fmla="*/ 7 h 17"/>
                  <a:gd name="T6" fmla="*/ 5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0" y="12"/>
                    </a:lnTo>
                    <a:lnTo>
                      <a:pt x="2" y="7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88" name="Line 1412"/>
              <p:cNvSpPr>
                <a:spLocks noChangeShapeType="1"/>
              </p:cNvSpPr>
              <p:nvPr userDrawn="1"/>
            </p:nvSpPr>
            <p:spPr bwMode="gray">
              <a:xfrm>
                <a:off x="2924" y="1910"/>
                <a:ext cx="203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89" name="Line 1413"/>
              <p:cNvSpPr>
                <a:spLocks noChangeShapeType="1"/>
              </p:cNvSpPr>
              <p:nvPr userDrawn="1"/>
            </p:nvSpPr>
            <p:spPr bwMode="gray">
              <a:xfrm>
                <a:off x="2927" y="1922"/>
                <a:ext cx="196" cy="7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90" name="Freeform 1414"/>
              <p:cNvSpPr>
                <a:spLocks/>
              </p:cNvSpPr>
              <p:nvPr userDrawn="1"/>
            </p:nvSpPr>
            <p:spPr bwMode="gray">
              <a:xfrm>
                <a:off x="3123" y="1978"/>
                <a:ext cx="9" cy="18"/>
              </a:xfrm>
              <a:custGeom>
                <a:avLst/>
                <a:gdLst>
                  <a:gd name="T0" fmla="*/ 0 w 9"/>
                  <a:gd name="T1" fmla="*/ 18 h 18"/>
                  <a:gd name="T2" fmla="*/ 2 w 9"/>
                  <a:gd name="T3" fmla="*/ 12 h 18"/>
                  <a:gd name="T4" fmla="*/ 4 w 9"/>
                  <a:gd name="T5" fmla="*/ 9 h 18"/>
                  <a:gd name="T6" fmla="*/ 6 w 9"/>
                  <a:gd name="T7" fmla="*/ 4 h 18"/>
                  <a:gd name="T8" fmla="*/ 9 w 9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0" y="18"/>
                    </a:moveTo>
                    <a:lnTo>
                      <a:pt x="2" y="12"/>
                    </a:lnTo>
                    <a:lnTo>
                      <a:pt x="4" y="9"/>
                    </a:lnTo>
                    <a:lnTo>
                      <a:pt x="6" y="4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91" name="Line 1415"/>
              <p:cNvSpPr>
                <a:spLocks noChangeShapeType="1"/>
              </p:cNvSpPr>
              <p:nvPr userDrawn="1"/>
            </p:nvSpPr>
            <p:spPr bwMode="gray">
              <a:xfrm flipH="1" flipV="1">
                <a:off x="2924" y="1901"/>
                <a:ext cx="208" cy="7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92" name="Freeform 1416"/>
              <p:cNvSpPr>
                <a:spLocks/>
              </p:cNvSpPr>
              <p:nvPr userDrawn="1"/>
            </p:nvSpPr>
            <p:spPr bwMode="gray">
              <a:xfrm>
                <a:off x="2924" y="1901"/>
                <a:ext cx="3" cy="21"/>
              </a:xfrm>
              <a:custGeom>
                <a:avLst/>
                <a:gdLst>
                  <a:gd name="T0" fmla="*/ 3 w 3"/>
                  <a:gd name="T1" fmla="*/ 21 h 21"/>
                  <a:gd name="T2" fmla="*/ 0 w 3"/>
                  <a:gd name="T3" fmla="*/ 14 h 21"/>
                  <a:gd name="T4" fmla="*/ 0 w 3"/>
                  <a:gd name="T5" fmla="*/ 7 h 21"/>
                  <a:gd name="T6" fmla="*/ 0 w 3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1">
                    <a:moveTo>
                      <a:pt x="3" y="21"/>
                    </a:moveTo>
                    <a:lnTo>
                      <a:pt x="0" y="14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93" name="Freeform 1417"/>
              <p:cNvSpPr>
                <a:spLocks/>
              </p:cNvSpPr>
              <p:nvPr userDrawn="1"/>
            </p:nvSpPr>
            <p:spPr bwMode="gray">
              <a:xfrm>
                <a:off x="3122" y="2104"/>
                <a:ext cx="21" cy="2"/>
              </a:xfrm>
              <a:custGeom>
                <a:avLst/>
                <a:gdLst>
                  <a:gd name="T0" fmla="*/ 0 w 21"/>
                  <a:gd name="T1" fmla="*/ 2 h 2"/>
                  <a:gd name="T2" fmla="*/ 5 w 21"/>
                  <a:gd name="T3" fmla="*/ 2 h 2"/>
                  <a:gd name="T4" fmla="*/ 10 w 21"/>
                  <a:gd name="T5" fmla="*/ 2 h 2"/>
                  <a:gd name="T6" fmla="*/ 15 w 21"/>
                  <a:gd name="T7" fmla="*/ 2 h 2"/>
                  <a:gd name="T8" fmla="*/ 21 w 21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">
                    <a:moveTo>
                      <a:pt x="0" y="2"/>
                    </a:moveTo>
                    <a:lnTo>
                      <a:pt x="5" y="2"/>
                    </a:lnTo>
                    <a:lnTo>
                      <a:pt x="10" y="2"/>
                    </a:lnTo>
                    <a:lnTo>
                      <a:pt x="15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94" name="Line 1418"/>
              <p:cNvSpPr>
                <a:spLocks noChangeShapeType="1"/>
              </p:cNvSpPr>
              <p:nvPr userDrawn="1"/>
            </p:nvSpPr>
            <p:spPr bwMode="gray">
              <a:xfrm flipH="1">
                <a:off x="3130" y="1997"/>
                <a:ext cx="4" cy="21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95" name="Line 1419"/>
              <p:cNvSpPr>
                <a:spLocks noChangeShapeType="1"/>
              </p:cNvSpPr>
              <p:nvPr userDrawn="1"/>
            </p:nvSpPr>
            <p:spPr bwMode="gray">
              <a:xfrm flipH="1">
                <a:off x="3122" y="1996"/>
                <a:ext cx="1" cy="21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96" name="Freeform 1420"/>
              <p:cNvSpPr>
                <a:spLocks/>
              </p:cNvSpPr>
              <p:nvPr userDrawn="1"/>
            </p:nvSpPr>
            <p:spPr bwMode="gray">
              <a:xfrm>
                <a:off x="3122" y="2213"/>
                <a:ext cx="19" cy="3"/>
              </a:xfrm>
              <a:custGeom>
                <a:avLst/>
                <a:gdLst>
                  <a:gd name="T0" fmla="*/ 0 w 19"/>
                  <a:gd name="T1" fmla="*/ 0 h 3"/>
                  <a:gd name="T2" fmla="*/ 3 w 19"/>
                  <a:gd name="T3" fmla="*/ 1 h 3"/>
                  <a:gd name="T4" fmla="*/ 8 w 19"/>
                  <a:gd name="T5" fmla="*/ 3 h 3"/>
                  <a:gd name="T6" fmla="*/ 14 w 19"/>
                  <a:gd name="T7" fmla="*/ 1 h 3"/>
                  <a:gd name="T8" fmla="*/ 19 w 1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0" y="0"/>
                    </a:moveTo>
                    <a:lnTo>
                      <a:pt x="3" y="1"/>
                    </a:lnTo>
                    <a:lnTo>
                      <a:pt x="8" y="3"/>
                    </a:lnTo>
                    <a:lnTo>
                      <a:pt x="14" y="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97" name="Line 1421"/>
              <p:cNvSpPr>
                <a:spLocks noChangeShapeType="1"/>
              </p:cNvSpPr>
              <p:nvPr userDrawn="1"/>
            </p:nvSpPr>
            <p:spPr bwMode="gray">
              <a:xfrm flipV="1">
                <a:off x="3141" y="1994"/>
                <a:ext cx="2" cy="21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98" name="Freeform 1422"/>
              <p:cNvSpPr>
                <a:spLocks/>
              </p:cNvSpPr>
              <p:nvPr userDrawn="1"/>
            </p:nvSpPr>
            <p:spPr bwMode="gray">
              <a:xfrm>
                <a:off x="3123" y="1994"/>
                <a:ext cx="20" cy="3"/>
              </a:xfrm>
              <a:custGeom>
                <a:avLst/>
                <a:gdLst>
                  <a:gd name="T0" fmla="*/ 0 w 20"/>
                  <a:gd name="T1" fmla="*/ 2 h 3"/>
                  <a:gd name="T2" fmla="*/ 6 w 20"/>
                  <a:gd name="T3" fmla="*/ 3 h 3"/>
                  <a:gd name="T4" fmla="*/ 11 w 20"/>
                  <a:gd name="T5" fmla="*/ 3 h 3"/>
                  <a:gd name="T6" fmla="*/ 16 w 20"/>
                  <a:gd name="T7" fmla="*/ 3 h 3"/>
                  <a:gd name="T8" fmla="*/ 20 w 20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">
                    <a:moveTo>
                      <a:pt x="0" y="2"/>
                    </a:moveTo>
                    <a:lnTo>
                      <a:pt x="6" y="3"/>
                    </a:lnTo>
                    <a:lnTo>
                      <a:pt x="11" y="3"/>
                    </a:lnTo>
                    <a:lnTo>
                      <a:pt x="16" y="3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999" name="Freeform 1423"/>
              <p:cNvSpPr>
                <a:spLocks/>
              </p:cNvSpPr>
              <p:nvPr userDrawn="1"/>
            </p:nvSpPr>
            <p:spPr bwMode="gray">
              <a:xfrm>
                <a:off x="2997" y="2165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4 h 9"/>
                  <a:gd name="T4" fmla="*/ 2 w 9"/>
                  <a:gd name="T5" fmla="*/ 7 h 9"/>
                  <a:gd name="T6" fmla="*/ 4 w 9"/>
                  <a:gd name="T7" fmla="*/ 9 h 9"/>
                  <a:gd name="T8" fmla="*/ 7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4"/>
                    </a:lnTo>
                    <a:lnTo>
                      <a:pt x="2" y="7"/>
                    </a:lnTo>
                    <a:lnTo>
                      <a:pt x="4" y="9"/>
                    </a:lnTo>
                    <a:lnTo>
                      <a:pt x="7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00" name="Line 1424"/>
              <p:cNvSpPr>
                <a:spLocks noChangeShapeType="1"/>
              </p:cNvSpPr>
              <p:nvPr userDrawn="1"/>
            </p:nvSpPr>
            <p:spPr bwMode="gray">
              <a:xfrm flipH="1" flipV="1">
                <a:off x="2922" y="2143"/>
                <a:ext cx="201" cy="7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01" name="Line 1425"/>
              <p:cNvSpPr>
                <a:spLocks noChangeShapeType="1"/>
              </p:cNvSpPr>
              <p:nvPr userDrawn="1"/>
            </p:nvSpPr>
            <p:spPr bwMode="gray">
              <a:xfrm flipH="1" flipV="1">
                <a:off x="2926" y="2137"/>
                <a:ext cx="196" cy="7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02" name="Freeform 1426"/>
              <p:cNvSpPr>
                <a:spLocks/>
              </p:cNvSpPr>
              <p:nvPr userDrawn="1"/>
            </p:nvSpPr>
            <p:spPr bwMode="gray">
              <a:xfrm>
                <a:off x="2922" y="2137"/>
                <a:ext cx="4" cy="6"/>
              </a:xfrm>
              <a:custGeom>
                <a:avLst/>
                <a:gdLst>
                  <a:gd name="T0" fmla="*/ 4 w 4"/>
                  <a:gd name="T1" fmla="*/ 0 h 6"/>
                  <a:gd name="T2" fmla="*/ 2 w 4"/>
                  <a:gd name="T3" fmla="*/ 2 h 6"/>
                  <a:gd name="T4" fmla="*/ 2 w 4"/>
                  <a:gd name="T5" fmla="*/ 4 h 6"/>
                  <a:gd name="T6" fmla="*/ 2 w 4"/>
                  <a:gd name="T7" fmla="*/ 6 h 6"/>
                  <a:gd name="T8" fmla="*/ 0 w 4"/>
                  <a:gd name="T9" fmla="*/ 6 h 6"/>
                  <a:gd name="T10" fmla="*/ 0 w 4"/>
                  <a:gd name="T11" fmla="*/ 6 h 6"/>
                  <a:gd name="T12" fmla="*/ 2 w 4"/>
                  <a:gd name="T13" fmla="*/ 4 h 6"/>
                  <a:gd name="T14" fmla="*/ 2 w 4"/>
                  <a:gd name="T1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6">
                    <a:moveTo>
                      <a:pt x="4" y="0"/>
                    </a:moveTo>
                    <a:lnTo>
                      <a:pt x="2" y="2"/>
                    </a:lnTo>
                    <a:lnTo>
                      <a:pt x="2" y="4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2" y="4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03" name="Line 1427"/>
              <p:cNvSpPr>
                <a:spLocks noChangeShapeType="1"/>
              </p:cNvSpPr>
              <p:nvPr userDrawn="1"/>
            </p:nvSpPr>
            <p:spPr bwMode="gray">
              <a:xfrm>
                <a:off x="2924" y="2141"/>
                <a:ext cx="205" cy="7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04" name="Freeform 1428"/>
              <p:cNvSpPr>
                <a:spLocks/>
              </p:cNvSpPr>
              <p:nvPr userDrawn="1"/>
            </p:nvSpPr>
            <p:spPr bwMode="gray">
              <a:xfrm>
                <a:off x="3122" y="2213"/>
                <a:ext cx="7" cy="8"/>
              </a:xfrm>
              <a:custGeom>
                <a:avLst/>
                <a:gdLst>
                  <a:gd name="T0" fmla="*/ 7 w 7"/>
                  <a:gd name="T1" fmla="*/ 7 h 8"/>
                  <a:gd name="T2" fmla="*/ 5 w 7"/>
                  <a:gd name="T3" fmla="*/ 8 h 8"/>
                  <a:gd name="T4" fmla="*/ 1 w 7"/>
                  <a:gd name="T5" fmla="*/ 8 h 8"/>
                  <a:gd name="T6" fmla="*/ 0 w 7"/>
                  <a:gd name="T7" fmla="*/ 7 h 8"/>
                  <a:gd name="T8" fmla="*/ 0 w 7"/>
                  <a:gd name="T9" fmla="*/ 3 h 8"/>
                  <a:gd name="T10" fmla="*/ 0 w 7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8">
                    <a:moveTo>
                      <a:pt x="7" y="7"/>
                    </a:moveTo>
                    <a:lnTo>
                      <a:pt x="5" y="8"/>
                    </a:lnTo>
                    <a:lnTo>
                      <a:pt x="1" y="8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05" name="Freeform 1429"/>
              <p:cNvSpPr>
                <a:spLocks/>
              </p:cNvSpPr>
              <p:nvPr userDrawn="1"/>
            </p:nvSpPr>
            <p:spPr bwMode="gray">
              <a:xfrm>
                <a:off x="2782" y="1924"/>
                <a:ext cx="7" cy="16"/>
              </a:xfrm>
              <a:custGeom>
                <a:avLst/>
                <a:gdLst>
                  <a:gd name="T0" fmla="*/ 7 w 7"/>
                  <a:gd name="T1" fmla="*/ 0 h 16"/>
                  <a:gd name="T2" fmla="*/ 7 w 7"/>
                  <a:gd name="T3" fmla="*/ 3 h 16"/>
                  <a:gd name="T4" fmla="*/ 6 w 7"/>
                  <a:gd name="T5" fmla="*/ 9 h 16"/>
                  <a:gd name="T6" fmla="*/ 4 w 7"/>
                  <a:gd name="T7" fmla="*/ 12 h 16"/>
                  <a:gd name="T8" fmla="*/ 0 w 7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6">
                    <a:moveTo>
                      <a:pt x="7" y="0"/>
                    </a:moveTo>
                    <a:lnTo>
                      <a:pt x="7" y="3"/>
                    </a:lnTo>
                    <a:lnTo>
                      <a:pt x="6" y="9"/>
                    </a:lnTo>
                    <a:lnTo>
                      <a:pt x="4" y="12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06" name="Line 1430"/>
              <p:cNvSpPr>
                <a:spLocks noChangeShapeType="1"/>
              </p:cNvSpPr>
              <p:nvPr userDrawn="1"/>
            </p:nvSpPr>
            <p:spPr bwMode="gray">
              <a:xfrm flipH="1">
                <a:off x="3290" y="2039"/>
                <a:ext cx="1" cy="7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07" name="Line 1431"/>
              <p:cNvSpPr>
                <a:spLocks noChangeShapeType="1"/>
              </p:cNvSpPr>
              <p:nvPr userDrawn="1"/>
            </p:nvSpPr>
            <p:spPr bwMode="gray">
              <a:xfrm>
                <a:off x="3284" y="2038"/>
                <a:ext cx="1" cy="7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08" name="Freeform 1432"/>
              <p:cNvSpPr>
                <a:spLocks/>
              </p:cNvSpPr>
              <p:nvPr userDrawn="1"/>
            </p:nvSpPr>
            <p:spPr bwMode="gray">
              <a:xfrm>
                <a:off x="3284" y="2108"/>
                <a:ext cx="6" cy="10"/>
              </a:xfrm>
              <a:custGeom>
                <a:avLst/>
                <a:gdLst>
                  <a:gd name="T0" fmla="*/ 0 w 6"/>
                  <a:gd name="T1" fmla="*/ 0 h 10"/>
                  <a:gd name="T2" fmla="*/ 2 w 6"/>
                  <a:gd name="T3" fmla="*/ 1 h 10"/>
                  <a:gd name="T4" fmla="*/ 6 w 6"/>
                  <a:gd name="T5" fmla="*/ 5 h 10"/>
                  <a:gd name="T6" fmla="*/ 6 w 6"/>
                  <a:gd name="T7" fmla="*/ 7 h 10"/>
                  <a:gd name="T8" fmla="*/ 2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lnTo>
                      <a:pt x="2" y="1"/>
                    </a:lnTo>
                    <a:lnTo>
                      <a:pt x="6" y="5"/>
                    </a:lnTo>
                    <a:lnTo>
                      <a:pt x="6" y="7"/>
                    </a:lnTo>
                    <a:lnTo>
                      <a:pt x="2" y="1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09" name="Line 1433"/>
              <p:cNvSpPr>
                <a:spLocks noChangeShapeType="1"/>
              </p:cNvSpPr>
              <p:nvPr userDrawn="1"/>
            </p:nvSpPr>
            <p:spPr bwMode="gray">
              <a:xfrm flipV="1">
                <a:off x="3286" y="2038"/>
                <a:ext cx="2" cy="8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10" name="Freeform 1434"/>
              <p:cNvSpPr>
                <a:spLocks/>
              </p:cNvSpPr>
              <p:nvPr userDrawn="1"/>
            </p:nvSpPr>
            <p:spPr bwMode="gray">
              <a:xfrm>
                <a:off x="3276" y="2108"/>
                <a:ext cx="8" cy="17"/>
              </a:xfrm>
              <a:custGeom>
                <a:avLst/>
                <a:gdLst>
                  <a:gd name="T0" fmla="*/ 0 w 8"/>
                  <a:gd name="T1" fmla="*/ 17 h 17"/>
                  <a:gd name="T2" fmla="*/ 3 w 8"/>
                  <a:gd name="T3" fmla="*/ 14 h 17"/>
                  <a:gd name="T4" fmla="*/ 7 w 8"/>
                  <a:gd name="T5" fmla="*/ 10 h 17"/>
                  <a:gd name="T6" fmla="*/ 7 w 8"/>
                  <a:gd name="T7" fmla="*/ 5 h 17"/>
                  <a:gd name="T8" fmla="*/ 8 w 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0" y="17"/>
                    </a:moveTo>
                    <a:lnTo>
                      <a:pt x="3" y="14"/>
                    </a:lnTo>
                    <a:lnTo>
                      <a:pt x="7" y="10"/>
                    </a:lnTo>
                    <a:lnTo>
                      <a:pt x="7" y="5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11" name="Freeform 1435"/>
              <p:cNvSpPr>
                <a:spLocks/>
              </p:cNvSpPr>
              <p:nvPr userDrawn="1"/>
            </p:nvSpPr>
            <p:spPr bwMode="gray">
              <a:xfrm>
                <a:off x="3202" y="2165"/>
                <a:ext cx="12" cy="7"/>
              </a:xfrm>
              <a:custGeom>
                <a:avLst/>
                <a:gdLst>
                  <a:gd name="T0" fmla="*/ 12 w 12"/>
                  <a:gd name="T1" fmla="*/ 0 h 7"/>
                  <a:gd name="T2" fmla="*/ 11 w 12"/>
                  <a:gd name="T3" fmla="*/ 4 h 7"/>
                  <a:gd name="T4" fmla="*/ 9 w 12"/>
                  <a:gd name="T5" fmla="*/ 7 h 7"/>
                  <a:gd name="T6" fmla="*/ 5 w 12"/>
                  <a:gd name="T7" fmla="*/ 7 h 7"/>
                  <a:gd name="T8" fmla="*/ 0 w 1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7">
                    <a:moveTo>
                      <a:pt x="12" y="0"/>
                    </a:moveTo>
                    <a:lnTo>
                      <a:pt x="11" y="4"/>
                    </a:lnTo>
                    <a:lnTo>
                      <a:pt x="9" y="7"/>
                    </a:lnTo>
                    <a:lnTo>
                      <a:pt x="5" y="7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12" name="Line 1436"/>
              <p:cNvSpPr>
                <a:spLocks noChangeShapeType="1"/>
              </p:cNvSpPr>
              <p:nvPr userDrawn="1"/>
            </p:nvSpPr>
            <p:spPr bwMode="gray">
              <a:xfrm flipV="1">
                <a:off x="3137" y="2125"/>
                <a:ext cx="146" cy="9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13" name="Line 1437"/>
              <p:cNvSpPr>
                <a:spLocks noChangeShapeType="1"/>
              </p:cNvSpPr>
              <p:nvPr userDrawn="1"/>
            </p:nvSpPr>
            <p:spPr bwMode="gray">
              <a:xfrm flipV="1">
                <a:off x="3141" y="2118"/>
                <a:ext cx="145" cy="9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14" name="Freeform 1438"/>
              <p:cNvSpPr>
                <a:spLocks/>
              </p:cNvSpPr>
              <p:nvPr userDrawn="1"/>
            </p:nvSpPr>
            <p:spPr bwMode="gray">
              <a:xfrm>
                <a:off x="3276" y="2118"/>
                <a:ext cx="10" cy="9"/>
              </a:xfrm>
              <a:custGeom>
                <a:avLst/>
                <a:gdLst>
                  <a:gd name="T0" fmla="*/ 10 w 10"/>
                  <a:gd name="T1" fmla="*/ 0 h 9"/>
                  <a:gd name="T2" fmla="*/ 10 w 10"/>
                  <a:gd name="T3" fmla="*/ 4 h 9"/>
                  <a:gd name="T4" fmla="*/ 8 w 10"/>
                  <a:gd name="T5" fmla="*/ 7 h 9"/>
                  <a:gd name="T6" fmla="*/ 5 w 10"/>
                  <a:gd name="T7" fmla="*/ 9 h 9"/>
                  <a:gd name="T8" fmla="*/ 0 w 10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10" y="0"/>
                    </a:moveTo>
                    <a:lnTo>
                      <a:pt x="10" y="4"/>
                    </a:lnTo>
                    <a:lnTo>
                      <a:pt x="8" y="7"/>
                    </a:lnTo>
                    <a:lnTo>
                      <a:pt x="5" y="9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15" name="Line 1439"/>
              <p:cNvSpPr>
                <a:spLocks noChangeShapeType="1"/>
              </p:cNvSpPr>
              <p:nvPr userDrawn="1"/>
            </p:nvSpPr>
            <p:spPr bwMode="gray">
              <a:xfrm flipH="1">
                <a:off x="3129" y="2125"/>
                <a:ext cx="147" cy="9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16" name="Freeform 1440"/>
              <p:cNvSpPr>
                <a:spLocks/>
              </p:cNvSpPr>
              <p:nvPr userDrawn="1"/>
            </p:nvSpPr>
            <p:spPr bwMode="gray">
              <a:xfrm>
                <a:off x="3129" y="2213"/>
                <a:ext cx="12" cy="8"/>
              </a:xfrm>
              <a:custGeom>
                <a:avLst/>
                <a:gdLst>
                  <a:gd name="T0" fmla="*/ 0 w 12"/>
                  <a:gd name="T1" fmla="*/ 7 h 8"/>
                  <a:gd name="T2" fmla="*/ 5 w 12"/>
                  <a:gd name="T3" fmla="*/ 8 h 8"/>
                  <a:gd name="T4" fmla="*/ 8 w 12"/>
                  <a:gd name="T5" fmla="*/ 7 h 8"/>
                  <a:gd name="T6" fmla="*/ 10 w 12"/>
                  <a:gd name="T7" fmla="*/ 3 h 8"/>
                  <a:gd name="T8" fmla="*/ 12 w 12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8">
                    <a:moveTo>
                      <a:pt x="0" y="7"/>
                    </a:moveTo>
                    <a:lnTo>
                      <a:pt x="5" y="8"/>
                    </a:lnTo>
                    <a:lnTo>
                      <a:pt x="8" y="7"/>
                    </a:lnTo>
                    <a:lnTo>
                      <a:pt x="10" y="3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17" name="Line 1441"/>
              <p:cNvSpPr>
                <a:spLocks noChangeShapeType="1"/>
              </p:cNvSpPr>
              <p:nvPr userDrawn="1"/>
            </p:nvSpPr>
            <p:spPr bwMode="gray">
              <a:xfrm>
                <a:off x="2537" y="2097"/>
                <a:ext cx="2" cy="5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18" name="Line 1442"/>
              <p:cNvSpPr>
                <a:spLocks noChangeShapeType="1"/>
              </p:cNvSpPr>
              <p:nvPr userDrawn="1"/>
            </p:nvSpPr>
            <p:spPr bwMode="gray">
              <a:xfrm>
                <a:off x="2541" y="2099"/>
                <a:ext cx="1" cy="5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19" name="Freeform 1443"/>
              <p:cNvSpPr>
                <a:spLocks/>
              </p:cNvSpPr>
              <p:nvPr userDrawn="1"/>
            </p:nvSpPr>
            <p:spPr bwMode="gray">
              <a:xfrm>
                <a:off x="2539" y="2150"/>
                <a:ext cx="5" cy="10"/>
              </a:xfrm>
              <a:custGeom>
                <a:avLst/>
                <a:gdLst>
                  <a:gd name="T0" fmla="*/ 2 w 5"/>
                  <a:gd name="T1" fmla="*/ 0 h 10"/>
                  <a:gd name="T2" fmla="*/ 0 w 5"/>
                  <a:gd name="T3" fmla="*/ 3 h 10"/>
                  <a:gd name="T4" fmla="*/ 0 w 5"/>
                  <a:gd name="T5" fmla="*/ 5 h 10"/>
                  <a:gd name="T6" fmla="*/ 2 w 5"/>
                  <a:gd name="T7" fmla="*/ 8 h 10"/>
                  <a:gd name="T8" fmla="*/ 5 w 5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0">
                    <a:moveTo>
                      <a:pt x="2" y="0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2" y="8"/>
                    </a:lnTo>
                    <a:lnTo>
                      <a:pt x="5" y="1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20" name="Line 1444"/>
              <p:cNvSpPr>
                <a:spLocks noChangeShapeType="1"/>
              </p:cNvSpPr>
              <p:nvPr userDrawn="1"/>
            </p:nvSpPr>
            <p:spPr bwMode="gray">
              <a:xfrm flipH="1" flipV="1">
                <a:off x="2543" y="2099"/>
                <a:ext cx="1" cy="6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21" name="Freeform 1445"/>
              <p:cNvSpPr>
                <a:spLocks/>
              </p:cNvSpPr>
              <p:nvPr userDrawn="1"/>
            </p:nvSpPr>
            <p:spPr bwMode="gray">
              <a:xfrm>
                <a:off x="2541" y="2150"/>
                <a:ext cx="12" cy="17"/>
              </a:xfrm>
              <a:custGeom>
                <a:avLst/>
                <a:gdLst>
                  <a:gd name="T0" fmla="*/ 12 w 12"/>
                  <a:gd name="T1" fmla="*/ 17 h 17"/>
                  <a:gd name="T2" fmla="*/ 7 w 12"/>
                  <a:gd name="T3" fmla="*/ 14 h 17"/>
                  <a:gd name="T4" fmla="*/ 3 w 12"/>
                  <a:gd name="T5" fmla="*/ 10 h 17"/>
                  <a:gd name="T6" fmla="*/ 2 w 12"/>
                  <a:gd name="T7" fmla="*/ 5 h 17"/>
                  <a:gd name="T8" fmla="*/ 0 w 12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7">
                    <a:moveTo>
                      <a:pt x="12" y="17"/>
                    </a:moveTo>
                    <a:lnTo>
                      <a:pt x="7" y="14"/>
                    </a:lnTo>
                    <a:lnTo>
                      <a:pt x="3" y="10"/>
                    </a:lnTo>
                    <a:lnTo>
                      <a:pt x="2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22" name="Freeform 1446"/>
              <p:cNvSpPr>
                <a:spLocks/>
              </p:cNvSpPr>
              <p:nvPr userDrawn="1"/>
            </p:nvSpPr>
            <p:spPr bwMode="gray">
              <a:xfrm>
                <a:off x="2821" y="1954"/>
                <a:ext cx="10" cy="15"/>
              </a:xfrm>
              <a:custGeom>
                <a:avLst/>
                <a:gdLst>
                  <a:gd name="T0" fmla="*/ 10 w 10"/>
                  <a:gd name="T1" fmla="*/ 15 h 15"/>
                  <a:gd name="T2" fmla="*/ 10 w 10"/>
                  <a:gd name="T3" fmla="*/ 10 h 15"/>
                  <a:gd name="T4" fmla="*/ 7 w 10"/>
                  <a:gd name="T5" fmla="*/ 7 h 15"/>
                  <a:gd name="T6" fmla="*/ 3 w 10"/>
                  <a:gd name="T7" fmla="*/ 1 h 15"/>
                  <a:gd name="T8" fmla="*/ 0 w 10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5">
                    <a:moveTo>
                      <a:pt x="10" y="15"/>
                    </a:moveTo>
                    <a:lnTo>
                      <a:pt x="10" y="10"/>
                    </a:lnTo>
                    <a:lnTo>
                      <a:pt x="7" y="7"/>
                    </a:lnTo>
                    <a:lnTo>
                      <a:pt x="3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23" name="Line 1447"/>
              <p:cNvSpPr>
                <a:spLocks noChangeShapeType="1"/>
              </p:cNvSpPr>
              <p:nvPr userDrawn="1"/>
            </p:nvSpPr>
            <p:spPr bwMode="gray">
              <a:xfrm flipH="1">
                <a:off x="2751" y="1912"/>
                <a:ext cx="157" cy="9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24" name="Line 1448"/>
              <p:cNvSpPr>
                <a:spLocks noChangeShapeType="1"/>
              </p:cNvSpPr>
              <p:nvPr userDrawn="1"/>
            </p:nvSpPr>
            <p:spPr bwMode="gray">
              <a:xfrm flipH="1">
                <a:off x="2754" y="1924"/>
                <a:ext cx="154" cy="9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25" name="Freeform 1449"/>
              <p:cNvSpPr>
                <a:spLocks/>
              </p:cNvSpPr>
              <p:nvPr userDrawn="1"/>
            </p:nvSpPr>
            <p:spPr bwMode="gray">
              <a:xfrm>
                <a:off x="2744" y="1999"/>
                <a:ext cx="10" cy="18"/>
              </a:xfrm>
              <a:custGeom>
                <a:avLst/>
                <a:gdLst>
                  <a:gd name="T0" fmla="*/ 10 w 10"/>
                  <a:gd name="T1" fmla="*/ 18 h 18"/>
                  <a:gd name="T2" fmla="*/ 9 w 10"/>
                  <a:gd name="T3" fmla="*/ 12 h 18"/>
                  <a:gd name="T4" fmla="*/ 7 w 10"/>
                  <a:gd name="T5" fmla="*/ 7 h 18"/>
                  <a:gd name="T6" fmla="*/ 3 w 10"/>
                  <a:gd name="T7" fmla="*/ 4 h 18"/>
                  <a:gd name="T8" fmla="*/ 0 w 1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9" y="12"/>
                    </a:lnTo>
                    <a:lnTo>
                      <a:pt x="7" y="7"/>
                    </a:lnTo>
                    <a:lnTo>
                      <a:pt x="3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26" name="Line 1450"/>
              <p:cNvSpPr>
                <a:spLocks noChangeShapeType="1"/>
              </p:cNvSpPr>
              <p:nvPr userDrawn="1"/>
            </p:nvSpPr>
            <p:spPr bwMode="gray">
              <a:xfrm flipV="1">
                <a:off x="2744" y="1903"/>
                <a:ext cx="161" cy="9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27" name="Freeform 1451"/>
              <p:cNvSpPr>
                <a:spLocks/>
              </p:cNvSpPr>
              <p:nvPr userDrawn="1"/>
            </p:nvSpPr>
            <p:spPr bwMode="gray">
              <a:xfrm>
                <a:off x="2905" y="1903"/>
                <a:ext cx="5" cy="21"/>
              </a:xfrm>
              <a:custGeom>
                <a:avLst/>
                <a:gdLst>
                  <a:gd name="T0" fmla="*/ 3 w 5"/>
                  <a:gd name="T1" fmla="*/ 21 h 21"/>
                  <a:gd name="T2" fmla="*/ 5 w 5"/>
                  <a:gd name="T3" fmla="*/ 16 h 21"/>
                  <a:gd name="T4" fmla="*/ 5 w 5"/>
                  <a:gd name="T5" fmla="*/ 10 h 21"/>
                  <a:gd name="T6" fmla="*/ 3 w 5"/>
                  <a:gd name="T7" fmla="*/ 5 h 21"/>
                  <a:gd name="T8" fmla="*/ 0 w 5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21">
                    <a:moveTo>
                      <a:pt x="3" y="21"/>
                    </a:moveTo>
                    <a:lnTo>
                      <a:pt x="5" y="16"/>
                    </a:lnTo>
                    <a:lnTo>
                      <a:pt x="5" y="10"/>
                    </a:lnTo>
                    <a:lnTo>
                      <a:pt x="3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28" name="Freeform 1452"/>
              <p:cNvSpPr>
                <a:spLocks/>
              </p:cNvSpPr>
              <p:nvPr userDrawn="1"/>
            </p:nvSpPr>
            <p:spPr bwMode="gray">
              <a:xfrm>
                <a:off x="2735" y="2125"/>
                <a:ext cx="19" cy="4"/>
              </a:xfrm>
              <a:custGeom>
                <a:avLst/>
                <a:gdLst>
                  <a:gd name="T0" fmla="*/ 19 w 19"/>
                  <a:gd name="T1" fmla="*/ 0 h 4"/>
                  <a:gd name="T2" fmla="*/ 14 w 19"/>
                  <a:gd name="T3" fmla="*/ 2 h 4"/>
                  <a:gd name="T4" fmla="*/ 11 w 19"/>
                  <a:gd name="T5" fmla="*/ 4 h 4"/>
                  <a:gd name="T6" fmla="*/ 5 w 19"/>
                  <a:gd name="T7" fmla="*/ 4 h 4"/>
                  <a:gd name="T8" fmla="*/ 0 w 19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0"/>
                    </a:moveTo>
                    <a:lnTo>
                      <a:pt x="14" y="2"/>
                    </a:lnTo>
                    <a:lnTo>
                      <a:pt x="11" y="4"/>
                    </a:lnTo>
                    <a:lnTo>
                      <a:pt x="5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29" name="Line 1453"/>
              <p:cNvSpPr>
                <a:spLocks noChangeShapeType="1"/>
              </p:cNvSpPr>
              <p:nvPr userDrawn="1"/>
            </p:nvSpPr>
            <p:spPr bwMode="gray">
              <a:xfrm>
                <a:off x="2744" y="2018"/>
                <a:ext cx="2" cy="21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30" name="Line 1454"/>
              <p:cNvSpPr>
                <a:spLocks noChangeShapeType="1"/>
              </p:cNvSpPr>
              <p:nvPr userDrawn="1"/>
            </p:nvSpPr>
            <p:spPr bwMode="gray">
              <a:xfrm>
                <a:off x="2754" y="2017"/>
                <a:ext cx="1" cy="21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31" name="Freeform 1455"/>
              <p:cNvSpPr>
                <a:spLocks/>
              </p:cNvSpPr>
              <p:nvPr userDrawn="1"/>
            </p:nvSpPr>
            <p:spPr bwMode="gray">
              <a:xfrm>
                <a:off x="2735" y="2234"/>
                <a:ext cx="19" cy="3"/>
              </a:xfrm>
              <a:custGeom>
                <a:avLst/>
                <a:gdLst>
                  <a:gd name="T0" fmla="*/ 19 w 19"/>
                  <a:gd name="T1" fmla="*/ 0 h 3"/>
                  <a:gd name="T2" fmla="*/ 14 w 19"/>
                  <a:gd name="T3" fmla="*/ 3 h 3"/>
                  <a:gd name="T4" fmla="*/ 11 w 19"/>
                  <a:gd name="T5" fmla="*/ 3 h 3"/>
                  <a:gd name="T6" fmla="*/ 5 w 19"/>
                  <a:gd name="T7" fmla="*/ 3 h 3"/>
                  <a:gd name="T8" fmla="*/ 0 w 19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0"/>
                    </a:moveTo>
                    <a:lnTo>
                      <a:pt x="14" y="3"/>
                    </a:lnTo>
                    <a:lnTo>
                      <a:pt x="11" y="3"/>
                    </a:lnTo>
                    <a:lnTo>
                      <a:pt x="5" y="3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32" name="Line 1456"/>
              <p:cNvSpPr>
                <a:spLocks noChangeShapeType="1"/>
              </p:cNvSpPr>
              <p:nvPr userDrawn="1"/>
            </p:nvSpPr>
            <p:spPr bwMode="gray">
              <a:xfrm flipV="1">
                <a:off x="2735" y="2017"/>
                <a:ext cx="1" cy="21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33" name="Freeform 1457"/>
              <p:cNvSpPr>
                <a:spLocks/>
              </p:cNvSpPr>
              <p:nvPr userDrawn="1"/>
            </p:nvSpPr>
            <p:spPr bwMode="gray">
              <a:xfrm>
                <a:off x="2735" y="2017"/>
                <a:ext cx="19" cy="3"/>
              </a:xfrm>
              <a:custGeom>
                <a:avLst/>
                <a:gdLst>
                  <a:gd name="T0" fmla="*/ 19 w 19"/>
                  <a:gd name="T1" fmla="*/ 0 h 3"/>
                  <a:gd name="T2" fmla="*/ 14 w 19"/>
                  <a:gd name="T3" fmla="*/ 1 h 3"/>
                  <a:gd name="T4" fmla="*/ 9 w 19"/>
                  <a:gd name="T5" fmla="*/ 3 h 3"/>
                  <a:gd name="T6" fmla="*/ 4 w 19"/>
                  <a:gd name="T7" fmla="*/ 1 h 3"/>
                  <a:gd name="T8" fmla="*/ 0 w 1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0"/>
                    </a:moveTo>
                    <a:lnTo>
                      <a:pt x="14" y="1"/>
                    </a:lnTo>
                    <a:lnTo>
                      <a:pt x="9" y="3"/>
                    </a:lnTo>
                    <a:lnTo>
                      <a:pt x="4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34" name="Freeform 1458"/>
              <p:cNvSpPr>
                <a:spLocks/>
              </p:cNvSpPr>
              <p:nvPr userDrawn="1"/>
            </p:nvSpPr>
            <p:spPr bwMode="gray">
              <a:xfrm>
                <a:off x="2821" y="2186"/>
                <a:ext cx="10" cy="9"/>
              </a:xfrm>
              <a:custGeom>
                <a:avLst/>
                <a:gdLst>
                  <a:gd name="T0" fmla="*/ 10 w 10"/>
                  <a:gd name="T1" fmla="*/ 0 h 9"/>
                  <a:gd name="T2" fmla="*/ 10 w 10"/>
                  <a:gd name="T3" fmla="*/ 4 h 9"/>
                  <a:gd name="T4" fmla="*/ 7 w 10"/>
                  <a:gd name="T5" fmla="*/ 7 h 9"/>
                  <a:gd name="T6" fmla="*/ 3 w 10"/>
                  <a:gd name="T7" fmla="*/ 9 h 9"/>
                  <a:gd name="T8" fmla="*/ 0 w 10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10" y="0"/>
                    </a:moveTo>
                    <a:lnTo>
                      <a:pt x="10" y="4"/>
                    </a:lnTo>
                    <a:lnTo>
                      <a:pt x="7" y="7"/>
                    </a:lnTo>
                    <a:lnTo>
                      <a:pt x="3" y="9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35" name="Line 1459"/>
              <p:cNvSpPr>
                <a:spLocks noChangeShapeType="1"/>
              </p:cNvSpPr>
              <p:nvPr userDrawn="1"/>
            </p:nvSpPr>
            <p:spPr bwMode="gray">
              <a:xfrm flipV="1">
                <a:off x="2751" y="2144"/>
                <a:ext cx="157" cy="9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36" name="Line 1460"/>
              <p:cNvSpPr>
                <a:spLocks noChangeShapeType="1"/>
              </p:cNvSpPr>
              <p:nvPr userDrawn="1"/>
            </p:nvSpPr>
            <p:spPr bwMode="gray">
              <a:xfrm flipV="1">
                <a:off x="2754" y="2139"/>
                <a:ext cx="152" cy="9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37" name="Freeform 1461"/>
              <p:cNvSpPr>
                <a:spLocks/>
              </p:cNvSpPr>
              <p:nvPr userDrawn="1"/>
            </p:nvSpPr>
            <p:spPr bwMode="gray">
              <a:xfrm>
                <a:off x="2905" y="2139"/>
                <a:ext cx="3" cy="5"/>
              </a:xfrm>
              <a:custGeom>
                <a:avLst/>
                <a:gdLst>
                  <a:gd name="T0" fmla="*/ 1 w 3"/>
                  <a:gd name="T1" fmla="*/ 0 h 5"/>
                  <a:gd name="T2" fmla="*/ 3 w 3"/>
                  <a:gd name="T3" fmla="*/ 2 h 5"/>
                  <a:gd name="T4" fmla="*/ 3 w 3"/>
                  <a:gd name="T5" fmla="*/ 4 h 5"/>
                  <a:gd name="T6" fmla="*/ 3 w 3"/>
                  <a:gd name="T7" fmla="*/ 4 h 5"/>
                  <a:gd name="T8" fmla="*/ 1 w 3"/>
                  <a:gd name="T9" fmla="*/ 5 h 5"/>
                  <a:gd name="T10" fmla="*/ 1 w 3"/>
                  <a:gd name="T11" fmla="*/ 5 h 5"/>
                  <a:gd name="T12" fmla="*/ 0 w 3"/>
                  <a:gd name="T13" fmla="*/ 4 h 5"/>
                  <a:gd name="T14" fmla="*/ 0 w 3"/>
                  <a:gd name="T1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5">
                    <a:moveTo>
                      <a:pt x="1" y="0"/>
                    </a:moveTo>
                    <a:lnTo>
                      <a:pt x="3" y="2"/>
                    </a:lnTo>
                    <a:lnTo>
                      <a:pt x="3" y="4"/>
                    </a:lnTo>
                    <a:lnTo>
                      <a:pt x="3" y="4"/>
                    </a:lnTo>
                    <a:lnTo>
                      <a:pt x="1" y="5"/>
                    </a:lnTo>
                    <a:lnTo>
                      <a:pt x="1" y="5"/>
                    </a:lnTo>
                    <a:lnTo>
                      <a:pt x="0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38" name="Line 1462"/>
              <p:cNvSpPr>
                <a:spLocks noChangeShapeType="1"/>
              </p:cNvSpPr>
              <p:nvPr userDrawn="1"/>
            </p:nvSpPr>
            <p:spPr bwMode="gray">
              <a:xfrm flipH="1">
                <a:off x="2744" y="2141"/>
                <a:ext cx="161" cy="10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39" name="Freeform 1463"/>
              <p:cNvSpPr>
                <a:spLocks/>
              </p:cNvSpPr>
              <p:nvPr userDrawn="1"/>
            </p:nvSpPr>
            <p:spPr bwMode="gray">
              <a:xfrm>
                <a:off x="2744" y="2234"/>
                <a:ext cx="10" cy="8"/>
              </a:xfrm>
              <a:custGeom>
                <a:avLst/>
                <a:gdLst>
                  <a:gd name="T0" fmla="*/ 0 w 10"/>
                  <a:gd name="T1" fmla="*/ 8 h 8"/>
                  <a:gd name="T2" fmla="*/ 3 w 10"/>
                  <a:gd name="T3" fmla="*/ 8 h 8"/>
                  <a:gd name="T4" fmla="*/ 7 w 10"/>
                  <a:gd name="T5" fmla="*/ 8 h 8"/>
                  <a:gd name="T6" fmla="*/ 10 w 10"/>
                  <a:gd name="T7" fmla="*/ 5 h 8"/>
                  <a:gd name="T8" fmla="*/ 10 w 10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8">
                    <a:moveTo>
                      <a:pt x="0" y="8"/>
                    </a:moveTo>
                    <a:lnTo>
                      <a:pt x="3" y="8"/>
                    </a:lnTo>
                    <a:lnTo>
                      <a:pt x="7" y="8"/>
                    </a:lnTo>
                    <a:lnTo>
                      <a:pt x="10" y="5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82040" name="Group 1464"/>
            <p:cNvGrpSpPr>
              <a:grpSpLocks/>
            </p:cNvGrpSpPr>
            <p:nvPr userDrawn="1"/>
          </p:nvGrpSpPr>
          <p:grpSpPr bwMode="auto">
            <a:xfrm>
              <a:off x="4059" y="2614"/>
              <a:ext cx="1572" cy="1574"/>
              <a:chOff x="2111" y="670"/>
              <a:chExt cx="1572" cy="1574"/>
            </a:xfrm>
          </p:grpSpPr>
          <p:sp>
            <p:nvSpPr>
              <p:cNvPr id="282041" name="Freeform 1465"/>
              <p:cNvSpPr>
                <a:spLocks/>
              </p:cNvSpPr>
              <p:nvPr userDrawn="1"/>
            </p:nvSpPr>
            <p:spPr bwMode="gray">
              <a:xfrm>
                <a:off x="2639" y="2197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3 h 9"/>
                  <a:gd name="T4" fmla="*/ 2 w 9"/>
                  <a:gd name="T5" fmla="*/ 7 h 9"/>
                  <a:gd name="T6" fmla="*/ 5 w 9"/>
                  <a:gd name="T7" fmla="*/ 9 h 9"/>
                  <a:gd name="T8" fmla="*/ 7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3"/>
                    </a:lnTo>
                    <a:lnTo>
                      <a:pt x="2" y="7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42" name="Line 1466"/>
              <p:cNvSpPr>
                <a:spLocks noChangeShapeType="1"/>
              </p:cNvSpPr>
              <p:nvPr userDrawn="1"/>
            </p:nvSpPr>
            <p:spPr bwMode="gray">
              <a:xfrm>
                <a:off x="2546" y="2167"/>
                <a:ext cx="191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43" name="Line 1467"/>
              <p:cNvSpPr>
                <a:spLocks noChangeShapeType="1"/>
              </p:cNvSpPr>
              <p:nvPr userDrawn="1"/>
            </p:nvSpPr>
            <p:spPr bwMode="gray">
              <a:xfrm>
                <a:off x="2544" y="2160"/>
                <a:ext cx="191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44" name="Freeform 1468"/>
              <p:cNvSpPr>
                <a:spLocks/>
              </p:cNvSpPr>
              <p:nvPr userDrawn="1"/>
            </p:nvSpPr>
            <p:spPr bwMode="gray">
              <a:xfrm>
                <a:off x="2735" y="2235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4 h 9"/>
                  <a:gd name="T4" fmla="*/ 2 w 9"/>
                  <a:gd name="T5" fmla="*/ 6 h 9"/>
                  <a:gd name="T6" fmla="*/ 4 w 9"/>
                  <a:gd name="T7" fmla="*/ 7 h 9"/>
                  <a:gd name="T8" fmla="*/ 5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4"/>
                    </a:lnTo>
                    <a:lnTo>
                      <a:pt x="2" y="6"/>
                    </a:lnTo>
                    <a:lnTo>
                      <a:pt x="4" y="7"/>
                    </a:lnTo>
                    <a:lnTo>
                      <a:pt x="5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45" name="Line 1469"/>
              <p:cNvSpPr>
                <a:spLocks noChangeShapeType="1"/>
              </p:cNvSpPr>
              <p:nvPr userDrawn="1"/>
            </p:nvSpPr>
            <p:spPr bwMode="gray">
              <a:xfrm flipH="1" flipV="1">
                <a:off x="2553" y="2167"/>
                <a:ext cx="191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46" name="Freeform 1470"/>
              <p:cNvSpPr>
                <a:spLocks/>
              </p:cNvSpPr>
              <p:nvPr userDrawn="1"/>
            </p:nvSpPr>
            <p:spPr bwMode="gray">
              <a:xfrm>
                <a:off x="2544" y="2160"/>
                <a:ext cx="9" cy="7"/>
              </a:xfrm>
              <a:custGeom>
                <a:avLst/>
                <a:gdLst>
                  <a:gd name="T0" fmla="*/ 9 w 9"/>
                  <a:gd name="T1" fmla="*/ 7 h 7"/>
                  <a:gd name="T2" fmla="*/ 6 w 9"/>
                  <a:gd name="T3" fmla="*/ 7 h 7"/>
                  <a:gd name="T4" fmla="*/ 2 w 9"/>
                  <a:gd name="T5" fmla="*/ 7 h 7"/>
                  <a:gd name="T6" fmla="*/ 0 w 9"/>
                  <a:gd name="T7" fmla="*/ 5 h 7"/>
                  <a:gd name="T8" fmla="*/ 0 w 9"/>
                  <a:gd name="T9" fmla="*/ 4 h 7"/>
                  <a:gd name="T10" fmla="*/ 0 w 9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9" y="7"/>
                    </a:moveTo>
                    <a:lnTo>
                      <a:pt x="6" y="7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47" name="Freeform 1471"/>
              <p:cNvSpPr>
                <a:spLocks/>
              </p:cNvSpPr>
              <p:nvPr userDrawn="1"/>
            </p:nvSpPr>
            <p:spPr bwMode="gray">
              <a:xfrm>
                <a:off x="2688" y="840"/>
                <a:ext cx="3" cy="7"/>
              </a:xfrm>
              <a:custGeom>
                <a:avLst/>
                <a:gdLst>
                  <a:gd name="T0" fmla="*/ 2 w 3"/>
                  <a:gd name="T1" fmla="*/ 7 h 7"/>
                  <a:gd name="T2" fmla="*/ 3 w 3"/>
                  <a:gd name="T3" fmla="*/ 5 h 7"/>
                  <a:gd name="T4" fmla="*/ 3 w 3"/>
                  <a:gd name="T5" fmla="*/ 3 h 7"/>
                  <a:gd name="T6" fmla="*/ 3 w 3"/>
                  <a:gd name="T7" fmla="*/ 0 h 7"/>
                  <a:gd name="T8" fmla="*/ 0 w 3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7">
                    <a:moveTo>
                      <a:pt x="2" y="7"/>
                    </a:moveTo>
                    <a:lnTo>
                      <a:pt x="3" y="5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48" name="Freeform 1472"/>
              <p:cNvSpPr>
                <a:spLocks/>
              </p:cNvSpPr>
              <p:nvPr userDrawn="1"/>
            </p:nvSpPr>
            <p:spPr bwMode="gray">
              <a:xfrm>
                <a:off x="2630" y="866"/>
                <a:ext cx="12" cy="9"/>
              </a:xfrm>
              <a:custGeom>
                <a:avLst/>
                <a:gdLst>
                  <a:gd name="T0" fmla="*/ 0 w 12"/>
                  <a:gd name="T1" fmla="*/ 9 h 9"/>
                  <a:gd name="T2" fmla="*/ 2 w 12"/>
                  <a:gd name="T3" fmla="*/ 5 h 9"/>
                  <a:gd name="T4" fmla="*/ 4 w 12"/>
                  <a:gd name="T5" fmla="*/ 2 h 9"/>
                  <a:gd name="T6" fmla="*/ 5 w 12"/>
                  <a:gd name="T7" fmla="*/ 0 h 9"/>
                  <a:gd name="T8" fmla="*/ 9 w 12"/>
                  <a:gd name="T9" fmla="*/ 0 h 9"/>
                  <a:gd name="T10" fmla="*/ 12 w 12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9">
                    <a:moveTo>
                      <a:pt x="0" y="9"/>
                    </a:moveTo>
                    <a:lnTo>
                      <a:pt x="2" y="5"/>
                    </a:lnTo>
                    <a:lnTo>
                      <a:pt x="4" y="2"/>
                    </a:lnTo>
                    <a:lnTo>
                      <a:pt x="5" y="0"/>
                    </a:lnTo>
                    <a:lnTo>
                      <a:pt x="9" y="0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49" name="Line 1473"/>
              <p:cNvSpPr>
                <a:spLocks noChangeShapeType="1"/>
              </p:cNvSpPr>
              <p:nvPr userDrawn="1"/>
            </p:nvSpPr>
            <p:spPr bwMode="gray">
              <a:xfrm flipH="1">
                <a:off x="2530" y="836"/>
                <a:ext cx="167" cy="8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50" name="Line 1474"/>
              <p:cNvSpPr>
                <a:spLocks noChangeShapeType="1"/>
              </p:cNvSpPr>
              <p:nvPr userDrawn="1"/>
            </p:nvSpPr>
            <p:spPr bwMode="gray">
              <a:xfrm flipH="1">
                <a:off x="2529" y="847"/>
                <a:ext cx="161" cy="7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51" name="Freeform 1475"/>
              <p:cNvSpPr>
                <a:spLocks/>
              </p:cNvSpPr>
              <p:nvPr userDrawn="1"/>
            </p:nvSpPr>
            <p:spPr bwMode="gray">
              <a:xfrm>
                <a:off x="2529" y="915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0 w 10"/>
                  <a:gd name="T3" fmla="*/ 7 h 10"/>
                  <a:gd name="T4" fmla="*/ 1 w 10"/>
                  <a:gd name="T5" fmla="*/ 3 h 10"/>
                  <a:gd name="T6" fmla="*/ 3 w 10"/>
                  <a:gd name="T7" fmla="*/ 2 h 10"/>
                  <a:gd name="T8" fmla="*/ 7 w 10"/>
                  <a:gd name="T9" fmla="*/ 0 h 10"/>
                  <a:gd name="T10" fmla="*/ 10 w 10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0">
                    <a:moveTo>
                      <a:pt x="0" y="10"/>
                    </a:moveTo>
                    <a:lnTo>
                      <a:pt x="0" y="7"/>
                    </a:lnTo>
                    <a:lnTo>
                      <a:pt x="1" y="3"/>
                    </a:lnTo>
                    <a:lnTo>
                      <a:pt x="3" y="2"/>
                    </a:lnTo>
                    <a:lnTo>
                      <a:pt x="7" y="0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52" name="Line 1476"/>
              <p:cNvSpPr>
                <a:spLocks noChangeShapeType="1"/>
              </p:cNvSpPr>
              <p:nvPr userDrawn="1"/>
            </p:nvSpPr>
            <p:spPr bwMode="gray">
              <a:xfrm flipV="1">
                <a:off x="2539" y="833"/>
                <a:ext cx="170" cy="8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53" name="Freeform 1477"/>
              <p:cNvSpPr>
                <a:spLocks/>
              </p:cNvSpPr>
              <p:nvPr userDrawn="1"/>
            </p:nvSpPr>
            <p:spPr bwMode="gray">
              <a:xfrm>
                <a:off x="2690" y="833"/>
                <a:ext cx="19" cy="14"/>
              </a:xfrm>
              <a:custGeom>
                <a:avLst/>
                <a:gdLst>
                  <a:gd name="T0" fmla="*/ 0 w 19"/>
                  <a:gd name="T1" fmla="*/ 14 h 14"/>
                  <a:gd name="T2" fmla="*/ 3 w 19"/>
                  <a:gd name="T3" fmla="*/ 8 h 14"/>
                  <a:gd name="T4" fmla="*/ 5 w 19"/>
                  <a:gd name="T5" fmla="*/ 5 h 14"/>
                  <a:gd name="T6" fmla="*/ 8 w 19"/>
                  <a:gd name="T7" fmla="*/ 1 h 14"/>
                  <a:gd name="T8" fmla="*/ 14 w 19"/>
                  <a:gd name="T9" fmla="*/ 0 h 14"/>
                  <a:gd name="T10" fmla="*/ 19 w 19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4">
                    <a:moveTo>
                      <a:pt x="0" y="14"/>
                    </a:moveTo>
                    <a:lnTo>
                      <a:pt x="3" y="8"/>
                    </a:lnTo>
                    <a:lnTo>
                      <a:pt x="5" y="5"/>
                    </a:lnTo>
                    <a:lnTo>
                      <a:pt x="8" y="1"/>
                    </a:lnTo>
                    <a:lnTo>
                      <a:pt x="14" y="0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54" name="Freeform 1478"/>
              <p:cNvSpPr>
                <a:spLocks/>
              </p:cNvSpPr>
              <p:nvPr userDrawn="1"/>
            </p:nvSpPr>
            <p:spPr bwMode="gray">
              <a:xfrm>
                <a:off x="2527" y="1043"/>
                <a:ext cx="5" cy="8"/>
              </a:xfrm>
              <a:custGeom>
                <a:avLst/>
                <a:gdLst>
                  <a:gd name="T0" fmla="*/ 2 w 5"/>
                  <a:gd name="T1" fmla="*/ 0 h 8"/>
                  <a:gd name="T2" fmla="*/ 0 w 5"/>
                  <a:gd name="T3" fmla="*/ 3 h 8"/>
                  <a:gd name="T4" fmla="*/ 0 w 5"/>
                  <a:gd name="T5" fmla="*/ 5 h 8"/>
                  <a:gd name="T6" fmla="*/ 2 w 5"/>
                  <a:gd name="T7" fmla="*/ 7 h 8"/>
                  <a:gd name="T8" fmla="*/ 5 w 5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8">
                    <a:moveTo>
                      <a:pt x="2" y="0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2" y="7"/>
                    </a:lnTo>
                    <a:lnTo>
                      <a:pt x="5" y="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55" name="Line 1479"/>
              <p:cNvSpPr>
                <a:spLocks noChangeShapeType="1"/>
              </p:cNvSpPr>
              <p:nvPr userDrawn="1"/>
            </p:nvSpPr>
            <p:spPr bwMode="gray">
              <a:xfrm>
                <a:off x="2525" y="929"/>
                <a:ext cx="2" cy="23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56" name="Line 1480"/>
              <p:cNvSpPr>
                <a:spLocks noChangeShapeType="1"/>
              </p:cNvSpPr>
              <p:nvPr userDrawn="1"/>
            </p:nvSpPr>
            <p:spPr bwMode="gray">
              <a:xfrm>
                <a:off x="2529" y="925"/>
                <a:ext cx="1" cy="23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57" name="Freeform 1481"/>
              <p:cNvSpPr>
                <a:spLocks/>
              </p:cNvSpPr>
              <p:nvPr userDrawn="1"/>
            </p:nvSpPr>
            <p:spPr bwMode="gray">
              <a:xfrm>
                <a:off x="2529" y="1160"/>
                <a:ext cx="3" cy="8"/>
              </a:xfrm>
              <a:custGeom>
                <a:avLst/>
                <a:gdLst>
                  <a:gd name="T0" fmla="*/ 1 w 3"/>
                  <a:gd name="T1" fmla="*/ 0 h 8"/>
                  <a:gd name="T2" fmla="*/ 0 w 3"/>
                  <a:gd name="T3" fmla="*/ 1 h 8"/>
                  <a:gd name="T4" fmla="*/ 0 w 3"/>
                  <a:gd name="T5" fmla="*/ 5 h 8"/>
                  <a:gd name="T6" fmla="*/ 1 w 3"/>
                  <a:gd name="T7" fmla="*/ 7 h 8"/>
                  <a:gd name="T8" fmla="*/ 3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1" y="0"/>
                    </a:moveTo>
                    <a:lnTo>
                      <a:pt x="0" y="1"/>
                    </a:lnTo>
                    <a:lnTo>
                      <a:pt x="0" y="5"/>
                    </a:lnTo>
                    <a:lnTo>
                      <a:pt x="1" y="7"/>
                    </a:lnTo>
                    <a:lnTo>
                      <a:pt x="3" y="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58" name="Line 1482"/>
              <p:cNvSpPr>
                <a:spLocks noChangeShapeType="1"/>
              </p:cNvSpPr>
              <p:nvPr userDrawn="1"/>
            </p:nvSpPr>
            <p:spPr bwMode="gray">
              <a:xfrm flipH="1" flipV="1">
                <a:off x="2530" y="934"/>
                <a:ext cx="2" cy="23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59" name="Freeform 1483"/>
              <p:cNvSpPr>
                <a:spLocks/>
              </p:cNvSpPr>
              <p:nvPr userDrawn="1"/>
            </p:nvSpPr>
            <p:spPr bwMode="gray">
              <a:xfrm>
                <a:off x="2525" y="925"/>
                <a:ext cx="5" cy="9"/>
              </a:xfrm>
              <a:custGeom>
                <a:avLst/>
                <a:gdLst>
                  <a:gd name="T0" fmla="*/ 5 w 5"/>
                  <a:gd name="T1" fmla="*/ 9 h 9"/>
                  <a:gd name="T2" fmla="*/ 2 w 5"/>
                  <a:gd name="T3" fmla="*/ 7 h 9"/>
                  <a:gd name="T4" fmla="*/ 0 w 5"/>
                  <a:gd name="T5" fmla="*/ 4 h 9"/>
                  <a:gd name="T6" fmla="*/ 0 w 5"/>
                  <a:gd name="T7" fmla="*/ 2 h 9"/>
                  <a:gd name="T8" fmla="*/ 4 w 5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5" y="9"/>
                    </a:moveTo>
                    <a:lnTo>
                      <a:pt x="2" y="7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60" name="Freeform 1484"/>
              <p:cNvSpPr>
                <a:spLocks/>
              </p:cNvSpPr>
              <p:nvPr userDrawn="1"/>
            </p:nvSpPr>
            <p:spPr bwMode="gray">
              <a:xfrm>
                <a:off x="2530" y="1160"/>
                <a:ext cx="13" cy="17"/>
              </a:xfrm>
              <a:custGeom>
                <a:avLst/>
                <a:gdLst>
                  <a:gd name="T0" fmla="*/ 0 w 13"/>
                  <a:gd name="T1" fmla="*/ 0 h 17"/>
                  <a:gd name="T2" fmla="*/ 2 w 13"/>
                  <a:gd name="T3" fmla="*/ 5 h 17"/>
                  <a:gd name="T4" fmla="*/ 4 w 13"/>
                  <a:gd name="T5" fmla="*/ 10 h 17"/>
                  <a:gd name="T6" fmla="*/ 7 w 13"/>
                  <a:gd name="T7" fmla="*/ 14 h 17"/>
                  <a:gd name="T8" fmla="*/ 13 w 13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0" y="0"/>
                    </a:moveTo>
                    <a:lnTo>
                      <a:pt x="2" y="5"/>
                    </a:lnTo>
                    <a:lnTo>
                      <a:pt x="4" y="10"/>
                    </a:lnTo>
                    <a:lnTo>
                      <a:pt x="7" y="14"/>
                    </a:lnTo>
                    <a:lnTo>
                      <a:pt x="13" y="1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61" name="Freeform 1485"/>
              <p:cNvSpPr>
                <a:spLocks/>
              </p:cNvSpPr>
              <p:nvPr userDrawn="1"/>
            </p:nvSpPr>
            <p:spPr bwMode="gray">
              <a:xfrm>
                <a:off x="2861" y="754"/>
                <a:ext cx="19" cy="2"/>
              </a:xfrm>
              <a:custGeom>
                <a:avLst/>
                <a:gdLst>
                  <a:gd name="T0" fmla="*/ 19 w 19"/>
                  <a:gd name="T1" fmla="*/ 0 h 2"/>
                  <a:gd name="T2" fmla="*/ 14 w 19"/>
                  <a:gd name="T3" fmla="*/ 2 h 2"/>
                  <a:gd name="T4" fmla="*/ 7 w 19"/>
                  <a:gd name="T5" fmla="*/ 2 h 2"/>
                  <a:gd name="T6" fmla="*/ 0 w 19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">
                    <a:moveTo>
                      <a:pt x="19" y="0"/>
                    </a:moveTo>
                    <a:lnTo>
                      <a:pt x="14" y="2"/>
                    </a:lnTo>
                    <a:lnTo>
                      <a:pt x="7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62" name="Freeform 1486"/>
              <p:cNvSpPr>
                <a:spLocks/>
              </p:cNvSpPr>
              <p:nvPr userDrawn="1"/>
            </p:nvSpPr>
            <p:spPr bwMode="gray">
              <a:xfrm>
                <a:off x="3032" y="679"/>
                <a:ext cx="20" cy="1"/>
              </a:xfrm>
              <a:custGeom>
                <a:avLst/>
                <a:gdLst>
                  <a:gd name="T0" fmla="*/ 0 w 20"/>
                  <a:gd name="T1" fmla="*/ 1 h 1"/>
                  <a:gd name="T2" fmla="*/ 7 w 20"/>
                  <a:gd name="T3" fmla="*/ 0 h 1"/>
                  <a:gd name="T4" fmla="*/ 13 w 20"/>
                  <a:gd name="T5" fmla="*/ 0 h 1"/>
                  <a:gd name="T6" fmla="*/ 20 w 20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">
                    <a:moveTo>
                      <a:pt x="0" y="1"/>
                    </a:moveTo>
                    <a:lnTo>
                      <a:pt x="7" y="0"/>
                    </a:lnTo>
                    <a:lnTo>
                      <a:pt x="13" y="0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63" name="Freeform 1487"/>
              <p:cNvSpPr>
                <a:spLocks/>
              </p:cNvSpPr>
              <p:nvPr userDrawn="1"/>
            </p:nvSpPr>
            <p:spPr bwMode="gray">
              <a:xfrm>
                <a:off x="2938" y="715"/>
                <a:ext cx="10" cy="11"/>
              </a:xfrm>
              <a:custGeom>
                <a:avLst/>
                <a:gdLst>
                  <a:gd name="T0" fmla="*/ 0 w 10"/>
                  <a:gd name="T1" fmla="*/ 11 h 11"/>
                  <a:gd name="T2" fmla="*/ 0 w 10"/>
                  <a:gd name="T3" fmla="*/ 7 h 11"/>
                  <a:gd name="T4" fmla="*/ 3 w 10"/>
                  <a:gd name="T5" fmla="*/ 4 h 11"/>
                  <a:gd name="T6" fmla="*/ 5 w 10"/>
                  <a:gd name="T7" fmla="*/ 2 h 11"/>
                  <a:gd name="T8" fmla="*/ 7 w 10"/>
                  <a:gd name="T9" fmla="*/ 0 h 11"/>
                  <a:gd name="T10" fmla="*/ 10 w 10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1">
                    <a:moveTo>
                      <a:pt x="0" y="11"/>
                    </a:moveTo>
                    <a:lnTo>
                      <a:pt x="0" y="7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7" y="0"/>
                    </a:lnTo>
                    <a:lnTo>
                      <a:pt x="1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64" name="Line 1488"/>
              <p:cNvSpPr>
                <a:spLocks noChangeShapeType="1"/>
              </p:cNvSpPr>
              <p:nvPr userDrawn="1"/>
            </p:nvSpPr>
            <p:spPr bwMode="gray">
              <a:xfrm flipH="1">
                <a:off x="2880" y="672"/>
                <a:ext cx="156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65" name="Line 1489"/>
              <p:cNvSpPr>
                <a:spLocks noChangeShapeType="1"/>
              </p:cNvSpPr>
              <p:nvPr userDrawn="1"/>
            </p:nvSpPr>
            <p:spPr bwMode="gray">
              <a:xfrm flipH="1">
                <a:off x="2880" y="680"/>
                <a:ext cx="152" cy="7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66" name="Freeform 1490"/>
              <p:cNvSpPr>
                <a:spLocks/>
              </p:cNvSpPr>
              <p:nvPr userDrawn="1"/>
            </p:nvSpPr>
            <p:spPr bwMode="gray">
              <a:xfrm>
                <a:off x="2880" y="747"/>
                <a:ext cx="4" cy="7"/>
              </a:xfrm>
              <a:custGeom>
                <a:avLst/>
                <a:gdLst>
                  <a:gd name="T0" fmla="*/ 0 w 4"/>
                  <a:gd name="T1" fmla="*/ 7 h 7"/>
                  <a:gd name="T2" fmla="*/ 0 w 4"/>
                  <a:gd name="T3" fmla="*/ 5 h 7"/>
                  <a:gd name="T4" fmla="*/ 0 w 4"/>
                  <a:gd name="T5" fmla="*/ 2 h 7"/>
                  <a:gd name="T6" fmla="*/ 0 w 4"/>
                  <a:gd name="T7" fmla="*/ 0 h 7"/>
                  <a:gd name="T8" fmla="*/ 2 w 4"/>
                  <a:gd name="T9" fmla="*/ 0 h 7"/>
                  <a:gd name="T10" fmla="*/ 4 w 4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7">
                    <a:moveTo>
                      <a:pt x="0" y="7"/>
                    </a:moveTo>
                    <a:lnTo>
                      <a:pt x="0" y="5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67" name="Line 1491"/>
              <p:cNvSpPr>
                <a:spLocks noChangeShapeType="1"/>
              </p:cNvSpPr>
              <p:nvPr userDrawn="1"/>
            </p:nvSpPr>
            <p:spPr bwMode="gray">
              <a:xfrm flipV="1">
                <a:off x="2884" y="670"/>
                <a:ext cx="159" cy="7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68" name="Freeform 1492"/>
              <p:cNvSpPr>
                <a:spLocks/>
              </p:cNvSpPr>
              <p:nvPr userDrawn="1"/>
            </p:nvSpPr>
            <p:spPr bwMode="gray">
              <a:xfrm>
                <a:off x="3032" y="670"/>
                <a:ext cx="11" cy="10"/>
              </a:xfrm>
              <a:custGeom>
                <a:avLst/>
                <a:gdLst>
                  <a:gd name="T0" fmla="*/ 11 w 11"/>
                  <a:gd name="T1" fmla="*/ 0 h 10"/>
                  <a:gd name="T2" fmla="*/ 7 w 11"/>
                  <a:gd name="T3" fmla="*/ 0 h 10"/>
                  <a:gd name="T4" fmla="*/ 4 w 11"/>
                  <a:gd name="T5" fmla="*/ 2 h 10"/>
                  <a:gd name="T6" fmla="*/ 2 w 11"/>
                  <a:gd name="T7" fmla="*/ 3 h 10"/>
                  <a:gd name="T8" fmla="*/ 0 w 11"/>
                  <a:gd name="T9" fmla="*/ 7 h 10"/>
                  <a:gd name="T10" fmla="*/ 0 w 11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10">
                    <a:moveTo>
                      <a:pt x="11" y="0"/>
                    </a:moveTo>
                    <a:lnTo>
                      <a:pt x="7" y="0"/>
                    </a:lnTo>
                    <a:lnTo>
                      <a:pt x="4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69" name="Freeform 1493"/>
              <p:cNvSpPr>
                <a:spLocks/>
              </p:cNvSpPr>
              <p:nvPr userDrawn="1"/>
            </p:nvSpPr>
            <p:spPr bwMode="gray">
              <a:xfrm>
                <a:off x="2912" y="1032"/>
                <a:ext cx="19" cy="2"/>
              </a:xfrm>
              <a:custGeom>
                <a:avLst/>
                <a:gdLst>
                  <a:gd name="T0" fmla="*/ 0 w 19"/>
                  <a:gd name="T1" fmla="*/ 2 h 2"/>
                  <a:gd name="T2" fmla="*/ 5 w 19"/>
                  <a:gd name="T3" fmla="*/ 0 h 2"/>
                  <a:gd name="T4" fmla="*/ 8 w 19"/>
                  <a:gd name="T5" fmla="*/ 0 h 2"/>
                  <a:gd name="T6" fmla="*/ 14 w 19"/>
                  <a:gd name="T7" fmla="*/ 0 h 2"/>
                  <a:gd name="T8" fmla="*/ 19 w 19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0" y="2"/>
                    </a:moveTo>
                    <a:lnTo>
                      <a:pt x="5" y="0"/>
                    </a:lnTo>
                    <a:lnTo>
                      <a:pt x="8" y="0"/>
                    </a:lnTo>
                    <a:lnTo>
                      <a:pt x="14" y="0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70" name="Line 1494"/>
              <p:cNvSpPr>
                <a:spLocks noChangeShapeType="1"/>
              </p:cNvSpPr>
              <p:nvPr userDrawn="1"/>
            </p:nvSpPr>
            <p:spPr bwMode="gray">
              <a:xfrm flipV="1">
                <a:off x="2920" y="913"/>
                <a:ext cx="2" cy="23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71" name="Line 1495"/>
              <p:cNvSpPr>
                <a:spLocks noChangeShapeType="1"/>
              </p:cNvSpPr>
              <p:nvPr userDrawn="1"/>
            </p:nvSpPr>
            <p:spPr bwMode="gray">
              <a:xfrm flipV="1">
                <a:off x="2912" y="917"/>
                <a:ext cx="1" cy="23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72" name="Freeform 1496"/>
              <p:cNvSpPr>
                <a:spLocks/>
              </p:cNvSpPr>
              <p:nvPr userDrawn="1"/>
            </p:nvSpPr>
            <p:spPr bwMode="gray">
              <a:xfrm>
                <a:off x="2912" y="913"/>
                <a:ext cx="21" cy="4"/>
              </a:xfrm>
              <a:custGeom>
                <a:avLst/>
                <a:gdLst>
                  <a:gd name="T0" fmla="*/ 0 w 21"/>
                  <a:gd name="T1" fmla="*/ 4 h 4"/>
                  <a:gd name="T2" fmla="*/ 7 w 21"/>
                  <a:gd name="T3" fmla="*/ 0 h 4"/>
                  <a:gd name="T4" fmla="*/ 14 w 21"/>
                  <a:gd name="T5" fmla="*/ 0 h 4"/>
                  <a:gd name="T6" fmla="*/ 21 w 21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4">
                    <a:moveTo>
                      <a:pt x="0" y="4"/>
                    </a:moveTo>
                    <a:lnTo>
                      <a:pt x="7" y="0"/>
                    </a:lnTo>
                    <a:lnTo>
                      <a:pt x="14" y="0"/>
                    </a:lnTo>
                    <a:lnTo>
                      <a:pt x="21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73" name="Line 1497"/>
              <p:cNvSpPr>
                <a:spLocks noChangeShapeType="1"/>
              </p:cNvSpPr>
              <p:nvPr userDrawn="1"/>
            </p:nvSpPr>
            <p:spPr bwMode="gray">
              <a:xfrm flipH="1">
                <a:off x="2931" y="915"/>
                <a:ext cx="2" cy="23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74" name="Freeform 1498"/>
              <p:cNvSpPr>
                <a:spLocks/>
              </p:cNvSpPr>
              <p:nvPr userDrawn="1"/>
            </p:nvSpPr>
            <p:spPr bwMode="gray">
              <a:xfrm>
                <a:off x="2912" y="1147"/>
                <a:ext cx="19" cy="2"/>
              </a:xfrm>
              <a:custGeom>
                <a:avLst/>
                <a:gdLst>
                  <a:gd name="T0" fmla="*/ 0 w 19"/>
                  <a:gd name="T1" fmla="*/ 2 h 2"/>
                  <a:gd name="T2" fmla="*/ 5 w 19"/>
                  <a:gd name="T3" fmla="*/ 0 h 2"/>
                  <a:gd name="T4" fmla="*/ 12 w 19"/>
                  <a:gd name="T5" fmla="*/ 0 h 2"/>
                  <a:gd name="T6" fmla="*/ 19 w 19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">
                    <a:moveTo>
                      <a:pt x="0" y="2"/>
                    </a:moveTo>
                    <a:lnTo>
                      <a:pt x="5" y="0"/>
                    </a:lnTo>
                    <a:lnTo>
                      <a:pt x="12" y="0"/>
                    </a:lnTo>
                    <a:lnTo>
                      <a:pt x="19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75" name="Freeform 1499"/>
              <p:cNvSpPr>
                <a:spLocks/>
              </p:cNvSpPr>
              <p:nvPr userDrawn="1"/>
            </p:nvSpPr>
            <p:spPr bwMode="gray">
              <a:xfrm>
                <a:off x="2842" y="929"/>
                <a:ext cx="12" cy="16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0 h 16"/>
                  <a:gd name="T4" fmla="*/ 9 w 12"/>
                  <a:gd name="T5" fmla="*/ 7 h 16"/>
                  <a:gd name="T6" fmla="*/ 5 w 12"/>
                  <a:gd name="T7" fmla="*/ 2 h 16"/>
                  <a:gd name="T8" fmla="*/ 0 w 12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lnTo>
                      <a:pt x="10" y="10"/>
                    </a:lnTo>
                    <a:lnTo>
                      <a:pt x="9" y="7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76" name="Line 1500"/>
              <p:cNvSpPr>
                <a:spLocks noChangeShapeType="1"/>
              </p:cNvSpPr>
              <p:nvPr userDrawn="1"/>
            </p:nvSpPr>
            <p:spPr bwMode="gray">
              <a:xfrm flipH="1">
                <a:off x="2749" y="903"/>
                <a:ext cx="164" cy="8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77" name="Line 1501"/>
              <p:cNvSpPr>
                <a:spLocks noChangeShapeType="1"/>
              </p:cNvSpPr>
              <p:nvPr userDrawn="1"/>
            </p:nvSpPr>
            <p:spPr bwMode="gray">
              <a:xfrm flipH="1">
                <a:off x="2753" y="917"/>
                <a:ext cx="159" cy="8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78" name="Freeform 1502"/>
              <p:cNvSpPr>
                <a:spLocks/>
              </p:cNvSpPr>
              <p:nvPr userDrawn="1"/>
            </p:nvSpPr>
            <p:spPr bwMode="gray">
              <a:xfrm>
                <a:off x="2740" y="980"/>
                <a:ext cx="13" cy="17"/>
              </a:xfrm>
              <a:custGeom>
                <a:avLst/>
                <a:gdLst>
                  <a:gd name="T0" fmla="*/ 13 w 13"/>
                  <a:gd name="T1" fmla="*/ 17 h 17"/>
                  <a:gd name="T2" fmla="*/ 11 w 13"/>
                  <a:gd name="T3" fmla="*/ 12 h 17"/>
                  <a:gd name="T4" fmla="*/ 9 w 13"/>
                  <a:gd name="T5" fmla="*/ 7 h 17"/>
                  <a:gd name="T6" fmla="*/ 6 w 13"/>
                  <a:gd name="T7" fmla="*/ 3 h 17"/>
                  <a:gd name="T8" fmla="*/ 0 w 13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13" y="17"/>
                    </a:moveTo>
                    <a:lnTo>
                      <a:pt x="11" y="12"/>
                    </a:lnTo>
                    <a:lnTo>
                      <a:pt x="9" y="7"/>
                    </a:lnTo>
                    <a:lnTo>
                      <a:pt x="6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79" name="Line 1503"/>
              <p:cNvSpPr>
                <a:spLocks noChangeShapeType="1"/>
              </p:cNvSpPr>
              <p:nvPr userDrawn="1"/>
            </p:nvSpPr>
            <p:spPr bwMode="gray">
              <a:xfrm flipV="1">
                <a:off x="2740" y="896"/>
                <a:ext cx="170" cy="8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80" name="Freeform 1504"/>
              <p:cNvSpPr>
                <a:spLocks/>
              </p:cNvSpPr>
              <p:nvPr userDrawn="1"/>
            </p:nvSpPr>
            <p:spPr bwMode="gray">
              <a:xfrm>
                <a:off x="2910" y="896"/>
                <a:ext cx="3" cy="21"/>
              </a:xfrm>
              <a:custGeom>
                <a:avLst/>
                <a:gdLst>
                  <a:gd name="T0" fmla="*/ 2 w 3"/>
                  <a:gd name="T1" fmla="*/ 21 h 21"/>
                  <a:gd name="T2" fmla="*/ 3 w 3"/>
                  <a:gd name="T3" fmla="*/ 15 h 21"/>
                  <a:gd name="T4" fmla="*/ 3 w 3"/>
                  <a:gd name="T5" fmla="*/ 8 h 21"/>
                  <a:gd name="T6" fmla="*/ 2 w 3"/>
                  <a:gd name="T7" fmla="*/ 3 h 21"/>
                  <a:gd name="T8" fmla="*/ 0 w 3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1">
                    <a:moveTo>
                      <a:pt x="2" y="21"/>
                    </a:moveTo>
                    <a:lnTo>
                      <a:pt x="3" y="15"/>
                    </a:lnTo>
                    <a:lnTo>
                      <a:pt x="3" y="8"/>
                    </a:lnTo>
                    <a:lnTo>
                      <a:pt x="2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81" name="Freeform 1505"/>
              <p:cNvSpPr>
                <a:spLocks/>
              </p:cNvSpPr>
              <p:nvPr userDrawn="1"/>
            </p:nvSpPr>
            <p:spPr bwMode="gray">
              <a:xfrm>
                <a:off x="2732" y="1116"/>
                <a:ext cx="21" cy="2"/>
              </a:xfrm>
              <a:custGeom>
                <a:avLst/>
                <a:gdLst>
                  <a:gd name="T0" fmla="*/ 21 w 21"/>
                  <a:gd name="T1" fmla="*/ 0 h 2"/>
                  <a:gd name="T2" fmla="*/ 15 w 21"/>
                  <a:gd name="T3" fmla="*/ 2 h 2"/>
                  <a:gd name="T4" fmla="*/ 10 w 21"/>
                  <a:gd name="T5" fmla="*/ 2 h 2"/>
                  <a:gd name="T6" fmla="*/ 5 w 21"/>
                  <a:gd name="T7" fmla="*/ 2 h 2"/>
                  <a:gd name="T8" fmla="*/ 0 w 21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">
                    <a:moveTo>
                      <a:pt x="21" y="0"/>
                    </a:moveTo>
                    <a:lnTo>
                      <a:pt x="15" y="2"/>
                    </a:lnTo>
                    <a:lnTo>
                      <a:pt x="10" y="2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82" name="Line 1506"/>
              <p:cNvSpPr>
                <a:spLocks noChangeShapeType="1"/>
              </p:cNvSpPr>
              <p:nvPr userDrawn="1"/>
            </p:nvSpPr>
            <p:spPr bwMode="gray">
              <a:xfrm>
                <a:off x="2742" y="999"/>
                <a:ext cx="1" cy="23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83" name="Line 1507"/>
              <p:cNvSpPr>
                <a:spLocks noChangeShapeType="1"/>
              </p:cNvSpPr>
              <p:nvPr userDrawn="1"/>
            </p:nvSpPr>
            <p:spPr bwMode="gray">
              <a:xfrm>
                <a:off x="2753" y="997"/>
                <a:ext cx="1" cy="23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84" name="Freeform 1508"/>
              <p:cNvSpPr>
                <a:spLocks/>
              </p:cNvSpPr>
              <p:nvPr userDrawn="1"/>
            </p:nvSpPr>
            <p:spPr bwMode="gray">
              <a:xfrm>
                <a:off x="2732" y="1233"/>
                <a:ext cx="21" cy="4"/>
              </a:xfrm>
              <a:custGeom>
                <a:avLst/>
                <a:gdLst>
                  <a:gd name="T0" fmla="*/ 21 w 21"/>
                  <a:gd name="T1" fmla="*/ 0 h 4"/>
                  <a:gd name="T2" fmla="*/ 14 w 21"/>
                  <a:gd name="T3" fmla="*/ 4 h 4"/>
                  <a:gd name="T4" fmla="*/ 7 w 21"/>
                  <a:gd name="T5" fmla="*/ 4 h 4"/>
                  <a:gd name="T6" fmla="*/ 0 w 21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4">
                    <a:moveTo>
                      <a:pt x="21" y="0"/>
                    </a:moveTo>
                    <a:lnTo>
                      <a:pt x="14" y="4"/>
                    </a:lnTo>
                    <a:lnTo>
                      <a:pt x="7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85" name="Line 1509"/>
              <p:cNvSpPr>
                <a:spLocks noChangeShapeType="1"/>
              </p:cNvSpPr>
              <p:nvPr userDrawn="1"/>
            </p:nvSpPr>
            <p:spPr bwMode="gray">
              <a:xfrm flipV="1">
                <a:off x="2732" y="997"/>
                <a:ext cx="1" cy="23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86" name="Freeform 1510"/>
              <p:cNvSpPr>
                <a:spLocks/>
              </p:cNvSpPr>
              <p:nvPr userDrawn="1"/>
            </p:nvSpPr>
            <p:spPr bwMode="gray">
              <a:xfrm>
                <a:off x="2732" y="997"/>
                <a:ext cx="21" cy="2"/>
              </a:xfrm>
              <a:custGeom>
                <a:avLst/>
                <a:gdLst>
                  <a:gd name="T0" fmla="*/ 0 w 21"/>
                  <a:gd name="T1" fmla="*/ 0 h 2"/>
                  <a:gd name="T2" fmla="*/ 7 w 21"/>
                  <a:gd name="T3" fmla="*/ 2 h 2"/>
                  <a:gd name="T4" fmla="*/ 14 w 21"/>
                  <a:gd name="T5" fmla="*/ 2 h 2"/>
                  <a:gd name="T6" fmla="*/ 21 w 2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">
                    <a:moveTo>
                      <a:pt x="0" y="0"/>
                    </a:moveTo>
                    <a:lnTo>
                      <a:pt x="7" y="2"/>
                    </a:lnTo>
                    <a:lnTo>
                      <a:pt x="14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87" name="Freeform 1511"/>
              <p:cNvSpPr>
                <a:spLocks/>
              </p:cNvSpPr>
              <p:nvPr userDrawn="1"/>
            </p:nvSpPr>
            <p:spPr bwMode="gray">
              <a:xfrm>
                <a:off x="2842" y="1181"/>
                <a:ext cx="10" cy="10"/>
              </a:xfrm>
              <a:custGeom>
                <a:avLst/>
                <a:gdLst>
                  <a:gd name="T0" fmla="*/ 10 w 10"/>
                  <a:gd name="T1" fmla="*/ 0 h 10"/>
                  <a:gd name="T2" fmla="*/ 10 w 10"/>
                  <a:gd name="T3" fmla="*/ 5 h 10"/>
                  <a:gd name="T4" fmla="*/ 9 w 10"/>
                  <a:gd name="T5" fmla="*/ 8 h 10"/>
                  <a:gd name="T6" fmla="*/ 5 w 10"/>
                  <a:gd name="T7" fmla="*/ 8 h 10"/>
                  <a:gd name="T8" fmla="*/ 3 w 10"/>
                  <a:gd name="T9" fmla="*/ 10 h 10"/>
                  <a:gd name="T10" fmla="*/ 0 w 10"/>
                  <a:gd name="T11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0">
                    <a:moveTo>
                      <a:pt x="10" y="0"/>
                    </a:moveTo>
                    <a:lnTo>
                      <a:pt x="10" y="5"/>
                    </a:lnTo>
                    <a:lnTo>
                      <a:pt x="9" y="8"/>
                    </a:lnTo>
                    <a:lnTo>
                      <a:pt x="5" y="8"/>
                    </a:lnTo>
                    <a:lnTo>
                      <a:pt x="3" y="10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88" name="Line 1512"/>
              <p:cNvSpPr>
                <a:spLocks noChangeShapeType="1"/>
              </p:cNvSpPr>
              <p:nvPr userDrawn="1"/>
            </p:nvSpPr>
            <p:spPr bwMode="gray">
              <a:xfrm flipV="1">
                <a:off x="2749" y="1156"/>
                <a:ext cx="163" cy="8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89" name="Line 1513"/>
              <p:cNvSpPr>
                <a:spLocks noChangeShapeType="1"/>
              </p:cNvSpPr>
              <p:nvPr userDrawn="1"/>
            </p:nvSpPr>
            <p:spPr bwMode="gray">
              <a:xfrm flipV="1">
                <a:off x="2753" y="1149"/>
                <a:ext cx="159" cy="8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90" name="Freeform 1514"/>
              <p:cNvSpPr>
                <a:spLocks/>
              </p:cNvSpPr>
              <p:nvPr userDrawn="1"/>
            </p:nvSpPr>
            <p:spPr bwMode="gray">
              <a:xfrm>
                <a:off x="2908" y="1149"/>
                <a:ext cx="4" cy="7"/>
              </a:xfrm>
              <a:custGeom>
                <a:avLst/>
                <a:gdLst>
                  <a:gd name="T0" fmla="*/ 4 w 4"/>
                  <a:gd name="T1" fmla="*/ 0 h 7"/>
                  <a:gd name="T2" fmla="*/ 4 w 4"/>
                  <a:gd name="T3" fmla="*/ 4 h 7"/>
                  <a:gd name="T4" fmla="*/ 4 w 4"/>
                  <a:gd name="T5" fmla="*/ 5 h 7"/>
                  <a:gd name="T6" fmla="*/ 4 w 4"/>
                  <a:gd name="T7" fmla="*/ 7 h 7"/>
                  <a:gd name="T8" fmla="*/ 2 w 4"/>
                  <a:gd name="T9" fmla="*/ 7 h 7"/>
                  <a:gd name="T10" fmla="*/ 0 w 4"/>
                  <a:gd name="T11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7">
                    <a:moveTo>
                      <a:pt x="4" y="0"/>
                    </a:moveTo>
                    <a:lnTo>
                      <a:pt x="4" y="4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91" name="Line 1515"/>
              <p:cNvSpPr>
                <a:spLocks noChangeShapeType="1"/>
              </p:cNvSpPr>
              <p:nvPr userDrawn="1"/>
            </p:nvSpPr>
            <p:spPr bwMode="gray">
              <a:xfrm flipH="1">
                <a:off x="2740" y="1154"/>
                <a:ext cx="168" cy="9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92" name="Freeform 1516"/>
              <p:cNvSpPr>
                <a:spLocks/>
              </p:cNvSpPr>
              <p:nvPr userDrawn="1"/>
            </p:nvSpPr>
            <p:spPr bwMode="gray">
              <a:xfrm>
                <a:off x="2740" y="1233"/>
                <a:ext cx="13" cy="11"/>
              </a:xfrm>
              <a:custGeom>
                <a:avLst/>
                <a:gdLst>
                  <a:gd name="T0" fmla="*/ 13 w 13"/>
                  <a:gd name="T1" fmla="*/ 0 h 11"/>
                  <a:gd name="T2" fmla="*/ 13 w 13"/>
                  <a:gd name="T3" fmla="*/ 4 h 11"/>
                  <a:gd name="T4" fmla="*/ 11 w 13"/>
                  <a:gd name="T5" fmla="*/ 7 h 11"/>
                  <a:gd name="T6" fmla="*/ 7 w 13"/>
                  <a:gd name="T7" fmla="*/ 9 h 11"/>
                  <a:gd name="T8" fmla="*/ 6 w 13"/>
                  <a:gd name="T9" fmla="*/ 11 h 11"/>
                  <a:gd name="T10" fmla="*/ 0 w 13"/>
                  <a:gd name="T11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1">
                    <a:moveTo>
                      <a:pt x="13" y="0"/>
                    </a:moveTo>
                    <a:lnTo>
                      <a:pt x="13" y="4"/>
                    </a:lnTo>
                    <a:lnTo>
                      <a:pt x="11" y="7"/>
                    </a:lnTo>
                    <a:lnTo>
                      <a:pt x="7" y="9"/>
                    </a:lnTo>
                    <a:lnTo>
                      <a:pt x="6" y="11"/>
                    </a:lnTo>
                    <a:lnTo>
                      <a:pt x="0" y="11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93" name="Freeform 1517"/>
              <p:cNvSpPr>
                <a:spLocks/>
              </p:cNvSpPr>
              <p:nvPr userDrawn="1"/>
            </p:nvSpPr>
            <p:spPr bwMode="gray">
              <a:xfrm>
                <a:off x="3099" y="820"/>
                <a:ext cx="5" cy="7"/>
              </a:xfrm>
              <a:custGeom>
                <a:avLst/>
                <a:gdLst>
                  <a:gd name="T0" fmla="*/ 3 w 5"/>
                  <a:gd name="T1" fmla="*/ 0 h 7"/>
                  <a:gd name="T2" fmla="*/ 0 w 5"/>
                  <a:gd name="T3" fmla="*/ 2 h 7"/>
                  <a:gd name="T4" fmla="*/ 0 w 5"/>
                  <a:gd name="T5" fmla="*/ 4 h 7"/>
                  <a:gd name="T6" fmla="*/ 2 w 5"/>
                  <a:gd name="T7" fmla="*/ 6 h 7"/>
                  <a:gd name="T8" fmla="*/ 3 w 5"/>
                  <a:gd name="T9" fmla="*/ 7 h 7"/>
                  <a:gd name="T10" fmla="*/ 5 w 5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3" y="0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3" y="7"/>
                    </a:lnTo>
                    <a:lnTo>
                      <a:pt x="5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94" name="Line 1518"/>
              <p:cNvSpPr>
                <a:spLocks noChangeShapeType="1"/>
              </p:cNvSpPr>
              <p:nvPr userDrawn="1"/>
            </p:nvSpPr>
            <p:spPr bwMode="gray">
              <a:xfrm flipV="1">
                <a:off x="3253" y="742"/>
                <a:ext cx="2" cy="11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95" name="Line 1519"/>
              <p:cNvSpPr>
                <a:spLocks noChangeShapeType="1"/>
              </p:cNvSpPr>
              <p:nvPr userDrawn="1"/>
            </p:nvSpPr>
            <p:spPr bwMode="gray">
              <a:xfrm flipV="1">
                <a:off x="3249" y="745"/>
                <a:ext cx="2" cy="10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96" name="Freeform 1520"/>
              <p:cNvSpPr>
                <a:spLocks/>
              </p:cNvSpPr>
              <p:nvPr userDrawn="1"/>
            </p:nvSpPr>
            <p:spPr bwMode="gray">
              <a:xfrm>
                <a:off x="3249" y="738"/>
                <a:ext cx="6" cy="7"/>
              </a:xfrm>
              <a:custGeom>
                <a:avLst/>
                <a:gdLst>
                  <a:gd name="T0" fmla="*/ 2 w 6"/>
                  <a:gd name="T1" fmla="*/ 7 h 7"/>
                  <a:gd name="T2" fmla="*/ 4 w 6"/>
                  <a:gd name="T3" fmla="*/ 5 h 7"/>
                  <a:gd name="T4" fmla="*/ 6 w 6"/>
                  <a:gd name="T5" fmla="*/ 4 h 7"/>
                  <a:gd name="T6" fmla="*/ 4 w 6"/>
                  <a:gd name="T7" fmla="*/ 2 h 7"/>
                  <a:gd name="T8" fmla="*/ 2 w 6"/>
                  <a:gd name="T9" fmla="*/ 0 h 7"/>
                  <a:gd name="T10" fmla="*/ 0 w 6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7">
                    <a:moveTo>
                      <a:pt x="2" y="7"/>
                    </a:moveTo>
                    <a:lnTo>
                      <a:pt x="4" y="5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97" name="Line 1521"/>
              <p:cNvSpPr>
                <a:spLocks noChangeShapeType="1"/>
              </p:cNvSpPr>
              <p:nvPr userDrawn="1"/>
            </p:nvSpPr>
            <p:spPr bwMode="gray">
              <a:xfrm flipH="1">
                <a:off x="3246" y="738"/>
                <a:ext cx="3" cy="11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98" name="Freeform 1522"/>
              <p:cNvSpPr>
                <a:spLocks/>
              </p:cNvSpPr>
              <p:nvPr userDrawn="1"/>
            </p:nvSpPr>
            <p:spPr bwMode="gray">
              <a:xfrm>
                <a:off x="3146" y="777"/>
                <a:ext cx="12" cy="15"/>
              </a:xfrm>
              <a:custGeom>
                <a:avLst/>
                <a:gdLst>
                  <a:gd name="T0" fmla="*/ 12 w 12"/>
                  <a:gd name="T1" fmla="*/ 15 h 15"/>
                  <a:gd name="T2" fmla="*/ 11 w 12"/>
                  <a:gd name="T3" fmla="*/ 10 h 15"/>
                  <a:gd name="T4" fmla="*/ 9 w 12"/>
                  <a:gd name="T5" fmla="*/ 5 h 15"/>
                  <a:gd name="T6" fmla="*/ 5 w 12"/>
                  <a:gd name="T7" fmla="*/ 1 h 15"/>
                  <a:gd name="T8" fmla="*/ 0 w 1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5">
                    <a:moveTo>
                      <a:pt x="12" y="15"/>
                    </a:moveTo>
                    <a:lnTo>
                      <a:pt x="11" y="10"/>
                    </a:lnTo>
                    <a:lnTo>
                      <a:pt x="9" y="5"/>
                    </a:lnTo>
                    <a:lnTo>
                      <a:pt x="5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099" name="Line 1523"/>
              <p:cNvSpPr>
                <a:spLocks noChangeShapeType="1"/>
              </p:cNvSpPr>
              <p:nvPr userDrawn="1"/>
            </p:nvSpPr>
            <p:spPr bwMode="gray">
              <a:xfrm flipH="1">
                <a:off x="3094" y="735"/>
                <a:ext cx="155" cy="7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00" name="Line 1524"/>
              <p:cNvSpPr>
                <a:spLocks noChangeShapeType="1"/>
              </p:cNvSpPr>
              <p:nvPr userDrawn="1"/>
            </p:nvSpPr>
            <p:spPr bwMode="gray">
              <a:xfrm flipH="1">
                <a:off x="3102" y="745"/>
                <a:ext cx="149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01" name="Freeform 1525"/>
              <p:cNvSpPr>
                <a:spLocks/>
              </p:cNvSpPr>
              <p:nvPr userDrawn="1"/>
            </p:nvSpPr>
            <p:spPr bwMode="gray">
              <a:xfrm>
                <a:off x="3081" y="808"/>
                <a:ext cx="21" cy="12"/>
              </a:xfrm>
              <a:custGeom>
                <a:avLst/>
                <a:gdLst>
                  <a:gd name="T0" fmla="*/ 21 w 21"/>
                  <a:gd name="T1" fmla="*/ 12 h 12"/>
                  <a:gd name="T2" fmla="*/ 18 w 21"/>
                  <a:gd name="T3" fmla="*/ 7 h 12"/>
                  <a:gd name="T4" fmla="*/ 13 w 21"/>
                  <a:gd name="T5" fmla="*/ 4 h 12"/>
                  <a:gd name="T6" fmla="*/ 7 w 21"/>
                  <a:gd name="T7" fmla="*/ 2 h 12"/>
                  <a:gd name="T8" fmla="*/ 0 w 21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2">
                    <a:moveTo>
                      <a:pt x="21" y="12"/>
                    </a:moveTo>
                    <a:lnTo>
                      <a:pt x="18" y="7"/>
                    </a:lnTo>
                    <a:lnTo>
                      <a:pt x="13" y="4"/>
                    </a:lnTo>
                    <a:lnTo>
                      <a:pt x="7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02" name="Line 1526"/>
              <p:cNvSpPr>
                <a:spLocks noChangeShapeType="1"/>
              </p:cNvSpPr>
              <p:nvPr userDrawn="1"/>
            </p:nvSpPr>
            <p:spPr bwMode="gray">
              <a:xfrm flipV="1">
                <a:off x="3081" y="729"/>
                <a:ext cx="160" cy="7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03" name="Freeform 1527"/>
              <p:cNvSpPr>
                <a:spLocks/>
              </p:cNvSpPr>
              <p:nvPr userDrawn="1"/>
            </p:nvSpPr>
            <p:spPr bwMode="gray">
              <a:xfrm>
                <a:off x="3241" y="729"/>
                <a:ext cx="10" cy="16"/>
              </a:xfrm>
              <a:custGeom>
                <a:avLst/>
                <a:gdLst>
                  <a:gd name="T0" fmla="*/ 0 w 10"/>
                  <a:gd name="T1" fmla="*/ 0 h 16"/>
                  <a:gd name="T2" fmla="*/ 5 w 10"/>
                  <a:gd name="T3" fmla="*/ 2 h 16"/>
                  <a:gd name="T4" fmla="*/ 8 w 10"/>
                  <a:gd name="T5" fmla="*/ 6 h 16"/>
                  <a:gd name="T6" fmla="*/ 10 w 10"/>
                  <a:gd name="T7" fmla="*/ 11 h 16"/>
                  <a:gd name="T8" fmla="*/ 10 w 1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6">
                    <a:moveTo>
                      <a:pt x="0" y="0"/>
                    </a:moveTo>
                    <a:lnTo>
                      <a:pt x="5" y="2"/>
                    </a:lnTo>
                    <a:lnTo>
                      <a:pt x="8" y="6"/>
                    </a:lnTo>
                    <a:lnTo>
                      <a:pt x="10" y="11"/>
                    </a:lnTo>
                    <a:lnTo>
                      <a:pt x="10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04" name="Freeform 1528"/>
              <p:cNvSpPr>
                <a:spLocks/>
              </p:cNvSpPr>
              <p:nvPr userDrawn="1"/>
            </p:nvSpPr>
            <p:spPr bwMode="gray">
              <a:xfrm>
                <a:off x="3141" y="698"/>
                <a:ext cx="9" cy="10"/>
              </a:xfrm>
              <a:custGeom>
                <a:avLst/>
                <a:gdLst>
                  <a:gd name="T0" fmla="*/ 9 w 9"/>
                  <a:gd name="T1" fmla="*/ 10 h 10"/>
                  <a:gd name="T2" fmla="*/ 9 w 9"/>
                  <a:gd name="T3" fmla="*/ 5 h 10"/>
                  <a:gd name="T4" fmla="*/ 7 w 9"/>
                  <a:gd name="T5" fmla="*/ 2 h 10"/>
                  <a:gd name="T6" fmla="*/ 5 w 9"/>
                  <a:gd name="T7" fmla="*/ 2 h 10"/>
                  <a:gd name="T8" fmla="*/ 2 w 9"/>
                  <a:gd name="T9" fmla="*/ 0 h 10"/>
                  <a:gd name="T10" fmla="*/ 0 w 9"/>
                  <a:gd name="T11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0">
                    <a:moveTo>
                      <a:pt x="9" y="10"/>
                    </a:moveTo>
                    <a:lnTo>
                      <a:pt x="9" y="5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2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05" name="Line 1529"/>
              <p:cNvSpPr>
                <a:spLocks noChangeShapeType="1"/>
              </p:cNvSpPr>
              <p:nvPr userDrawn="1"/>
            </p:nvSpPr>
            <p:spPr bwMode="gray">
              <a:xfrm>
                <a:off x="3048" y="672"/>
                <a:ext cx="198" cy="5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06" name="Line 1530"/>
              <p:cNvSpPr>
                <a:spLocks noChangeShapeType="1"/>
              </p:cNvSpPr>
              <p:nvPr userDrawn="1"/>
            </p:nvSpPr>
            <p:spPr bwMode="gray">
              <a:xfrm>
                <a:off x="3052" y="679"/>
                <a:ext cx="197" cy="5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07" name="Freeform 1531"/>
              <p:cNvSpPr>
                <a:spLocks/>
              </p:cNvSpPr>
              <p:nvPr userDrawn="1"/>
            </p:nvSpPr>
            <p:spPr bwMode="gray">
              <a:xfrm>
                <a:off x="3241" y="728"/>
                <a:ext cx="8" cy="10"/>
              </a:xfrm>
              <a:custGeom>
                <a:avLst/>
                <a:gdLst>
                  <a:gd name="T0" fmla="*/ 8 w 8"/>
                  <a:gd name="T1" fmla="*/ 10 h 10"/>
                  <a:gd name="T2" fmla="*/ 8 w 8"/>
                  <a:gd name="T3" fmla="*/ 7 h 10"/>
                  <a:gd name="T4" fmla="*/ 7 w 8"/>
                  <a:gd name="T5" fmla="*/ 3 h 10"/>
                  <a:gd name="T6" fmla="*/ 7 w 8"/>
                  <a:gd name="T7" fmla="*/ 1 h 10"/>
                  <a:gd name="T8" fmla="*/ 5 w 8"/>
                  <a:gd name="T9" fmla="*/ 0 h 10"/>
                  <a:gd name="T10" fmla="*/ 3 w 8"/>
                  <a:gd name="T11" fmla="*/ 0 h 10"/>
                  <a:gd name="T12" fmla="*/ 0 w 8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0">
                    <a:moveTo>
                      <a:pt x="8" y="10"/>
                    </a:moveTo>
                    <a:lnTo>
                      <a:pt x="8" y="7"/>
                    </a:lnTo>
                    <a:lnTo>
                      <a:pt x="7" y="3"/>
                    </a:lnTo>
                    <a:lnTo>
                      <a:pt x="7" y="1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08" name="Line 1532"/>
              <p:cNvSpPr>
                <a:spLocks noChangeShapeType="1"/>
              </p:cNvSpPr>
              <p:nvPr userDrawn="1"/>
            </p:nvSpPr>
            <p:spPr bwMode="gray">
              <a:xfrm flipH="1" flipV="1">
                <a:off x="3043" y="670"/>
                <a:ext cx="198" cy="5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09" name="Freeform 1533"/>
              <p:cNvSpPr>
                <a:spLocks/>
              </p:cNvSpPr>
              <p:nvPr userDrawn="1"/>
            </p:nvSpPr>
            <p:spPr bwMode="gray">
              <a:xfrm>
                <a:off x="3043" y="670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3 w 9"/>
                  <a:gd name="T3" fmla="*/ 0 h 9"/>
                  <a:gd name="T4" fmla="*/ 5 w 9"/>
                  <a:gd name="T5" fmla="*/ 0 h 9"/>
                  <a:gd name="T6" fmla="*/ 7 w 9"/>
                  <a:gd name="T7" fmla="*/ 2 h 9"/>
                  <a:gd name="T8" fmla="*/ 7 w 9"/>
                  <a:gd name="T9" fmla="*/ 3 h 9"/>
                  <a:gd name="T10" fmla="*/ 9 w 9"/>
                  <a:gd name="T11" fmla="*/ 7 h 9"/>
                  <a:gd name="T12" fmla="*/ 9 w 9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9" y="7"/>
                    </a:lnTo>
                    <a:lnTo>
                      <a:pt x="9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10" name="Freeform 1534"/>
              <p:cNvSpPr>
                <a:spLocks/>
              </p:cNvSpPr>
              <p:nvPr userDrawn="1"/>
            </p:nvSpPr>
            <p:spPr bwMode="gray">
              <a:xfrm>
                <a:off x="2630" y="948"/>
                <a:ext cx="9" cy="18"/>
              </a:xfrm>
              <a:custGeom>
                <a:avLst/>
                <a:gdLst>
                  <a:gd name="T0" fmla="*/ 9 w 9"/>
                  <a:gd name="T1" fmla="*/ 0 h 18"/>
                  <a:gd name="T2" fmla="*/ 5 w 9"/>
                  <a:gd name="T3" fmla="*/ 2 h 18"/>
                  <a:gd name="T4" fmla="*/ 2 w 9"/>
                  <a:gd name="T5" fmla="*/ 7 h 18"/>
                  <a:gd name="T6" fmla="*/ 0 w 9"/>
                  <a:gd name="T7" fmla="*/ 12 h 18"/>
                  <a:gd name="T8" fmla="*/ 0 w 9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8">
                    <a:moveTo>
                      <a:pt x="9" y="0"/>
                    </a:moveTo>
                    <a:lnTo>
                      <a:pt x="5" y="2"/>
                    </a:lnTo>
                    <a:lnTo>
                      <a:pt x="2" y="7"/>
                    </a:lnTo>
                    <a:lnTo>
                      <a:pt x="0" y="12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11" name="Line 1535"/>
              <p:cNvSpPr>
                <a:spLocks noChangeShapeType="1"/>
              </p:cNvSpPr>
              <p:nvPr userDrawn="1"/>
            </p:nvSpPr>
            <p:spPr bwMode="gray">
              <a:xfrm>
                <a:off x="2532" y="922"/>
                <a:ext cx="201" cy="6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12" name="Line 1536"/>
              <p:cNvSpPr>
                <a:spLocks noChangeShapeType="1"/>
              </p:cNvSpPr>
              <p:nvPr userDrawn="1"/>
            </p:nvSpPr>
            <p:spPr bwMode="gray">
              <a:xfrm>
                <a:off x="2539" y="915"/>
                <a:ext cx="201" cy="6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13" name="Freeform 1537"/>
              <p:cNvSpPr>
                <a:spLocks/>
              </p:cNvSpPr>
              <p:nvPr userDrawn="1"/>
            </p:nvSpPr>
            <p:spPr bwMode="gray">
              <a:xfrm>
                <a:off x="2732" y="980"/>
                <a:ext cx="8" cy="17"/>
              </a:xfrm>
              <a:custGeom>
                <a:avLst/>
                <a:gdLst>
                  <a:gd name="T0" fmla="*/ 8 w 8"/>
                  <a:gd name="T1" fmla="*/ 0 h 17"/>
                  <a:gd name="T2" fmla="*/ 5 w 8"/>
                  <a:gd name="T3" fmla="*/ 3 h 17"/>
                  <a:gd name="T4" fmla="*/ 1 w 8"/>
                  <a:gd name="T5" fmla="*/ 8 h 17"/>
                  <a:gd name="T6" fmla="*/ 0 w 8"/>
                  <a:gd name="T7" fmla="*/ 14 h 17"/>
                  <a:gd name="T8" fmla="*/ 0 w 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8" y="0"/>
                    </a:moveTo>
                    <a:lnTo>
                      <a:pt x="5" y="3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14" name="Line 1538"/>
              <p:cNvSpPr>
                <a:spLocks noChangeShapeType="1"/>
              </p:cNvSpPr>
              <p:nvPr userDrawn="1"/>
            </p:nvSpPr>
            <p:spPr bwMode="gray">
              <a:xfrm flipH="1" flipV="1">
                <a:off x="2530" y="934"/>
                <a:ext cx="202" cy="6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15" name="Freeform 1539"/>
              <p:cNvSpPr>
                <a:spLocks/>
              </p:cNvSpPr>
              <p:nvPr userDrawn="1"/>
            </p:nvSpPr>
            <p:spPr bwMode="gray">
              <a:xfrm>
                <a:off x="2530" y="915"/>
                <a:ext cx="9" cy="19"/>
              </a:xfrm>
              <a:custGeom>
                <a:avLst/>
                <a:gdLst>
                  <a:gd name="T0" fmla="*/ 0 w 9"/>
                  <a:gd name="T1" fmla="*/ 19 h 19"/>
                  <a:gd name="T2" fmla="*/ 0 w 9"/>
                  <a:gd name="T3" fmla="*/ 14 h 19"/>
                  <a:gd name="T4" fmla="*/ 2 w 9"/>
                  <a:gd name="T5" fmla="*/ 9 h 19"/>
                  <a:gd name="T6" fmla="*/ 6 w 9"/>
                  <a:gd name="T7" fmla="*/ 3 h 19"/>
                  <a:gd name="T8" fmla="*/ 9 w 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9">
                    <a:moveTo>
                      <a:pt x="0" y="19"/>
                    </a:moveTo>
                    <a:lnTo>
                      <a:pt x="0" y="14"/>
                    </a:lnTo>
                    <a:lnTo>
                      <a:pt x="2" y="9"/>
                    </a:lnTo>
                    <a:lnTo>
                      <a:pt x="6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16" name="Line 1540"/>
              <p:cNvSpPr>
                <a:spLocks noChangeShapeType="1"/>
              </p:cNvSpPr>
              <p:nvPr userDrawn="1"/>
            </p:nvSpPr>
            <p:spPr bwMode="gray">
              <a:xfrm flipH="1" flipV="1">
                <a:off x="2503" y="1016"/>
                <a:ext cx="22" cy="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17" name="Line 1541"/>
              <p:cNvSpPr>
                <a:spLocks noChangeShapeType="1"/>
              </p:cNvSpPr>
              <p:nvPr userDrawn="1"/>
            </p:nvSpPr>
            <p:spPr bwMode="gray">
              <a:xfrm flipH="1" flipV="1">
                <a:off x="2496" y="1008"/>
                <a:ext cx="29" cy="1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18" name="Freeform 1542"/>
              <p:cNvSpPr>
                <a:spLocks/>
              </p:cNvSpPr>
              <p:nvPr userDrawn="1"/>
            </p:nvSpPr>
            <p:spPr bwMode="gray">
              <a:xfrm>
                <a:off x="2496" y="1008"/>
                <a:ext cx="8" cy="8"/>
              </a:xfrm>
              <a:custGeom>
                <a:avLst/>
                <a:gdLst>
                  <a:gd name="T0" fmla="*/ 0 w 8"/>
                  <a:gd name="T1" fmla="*/ 0 h 8"/>
                  <a:gd name="T2" fmla="*/ 0 w 8"/>
                  <a:gd name="T3" fmla="*/ 3 h 8"/>
                  <a:gd name="T4" fmla="*/ 1 w 8"/>
                  <a:gd name="T5" fmla="*/ 7 h 8"/>
                  <a:gd name="T6" fmla="*/ 3 w 8"/>
                  <a:gd name="T7" fmla="*/ 8 h 8"/>
                  <a:gd name="T8" fmla="*/ 5 w 8"/>
                  <a:gd name="T9" fmla="*/ 8 h 8"/>
                  <a:gd name="T10" fmla="*/ 8 w 8"/>
                  <a:gd name="T1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lnTo>
                      <a:pt x="0" y="3"/>
                    </a:lnTo>
                    <a:lnTo>
                      <a:pt x="1" y="7"/>
                    </a:lnTo>
                    <a:lnTo>
                      <a:pt x="3" y="8"/>
                    </a:lnTo>
                    <a:lnTo>
                      <a:pt x="5" y="8"/>
                    </a:lnTo>
                    <a:lnTo>
                      <a:pt x="8" y="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19" name="Freeform 1543"/>
              <p:cNvSpPr>
                <a:spLocks/>
              </p:cNvSpPr>
              <p:nvPr userDrawn="1"/>
            </p:nvSpPr>
            <p:spPr bwMode="gray">
              <a:xfrm>
                <a:off x="2490" y="885"/>
                <a:ext cx="4" cy="9"/>
              </a:xfrm>
              <a:custGeom>
                <a:avLst/>
                <a:gdLst>
                  <a:gd name="T0" fmla="*/ 4 w 4"/>
                  <a:gd name="T1" fmla="*/ 9 h 9"/>
                  <a:gd name="T2" fmla="*/ 2 w 4"/>
                  <a:gd name="T3" fmla="*/ 7 h 9"/>
                  <a:gd name="T4" fmla="*/ 0 w 4"/>
                  <a:gd name="T5" fmla="*/ 5 h 9"/>
                  <a:gd name="T6" fmla="*/ 0 w 4"/>
                  <a:gd name="T7" fmla="*/ 4 h 9"/>
                  <a:gd name="T8" fmla="*/ 2 w 4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9">
                    <a:moveTo>
                      <a:pt x="4" y="9"/>
                    </a:moveTo>
                    <a:lnTo>
                      <a:pt x="2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20" name="Line 1544"/>
              <p:cNvSpPr>
                <a:spLocks noChangeShapeType="1"/>
              </p:cNvSpPr>
              <p:nvPr userDrawn="1"/>
            </p:nvSpPr>
            <p:spPr bwMode="gray">
              <a:xfrm flipH="1" flipV="1">
                <a:off x="2489" y="775"/>
                <a:ext cx="1" cy="22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21" name="Line 1545"/>
              <p:cNvSpPr>
                <a:spLocks noChangeShapeType="1"/>
              </p:cNvSpPr>
              <p:nvPr userDrawn="1"/>
            </p:nvSpPr>
            <p:spPr bwMode="gray">
              <a:xfrm flipH="1" flipV="1">
                <a:off x="2494" y="778"/>
                <a:ext cx="2" cy="23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22" name="Freeform 1546"/>
              <p:cNvSpPr>
                <a:spLocks/>
              </p:cNvSpPr>
              <p:nvPr userDrawn="1"/>
            </p:nvSpPr>
            <p:spPr bwMode="gray">
              <a:xfrm>
                <a:off x="2489" y="771"/>
                <a:ext cx="5" cy="7"/>
              </a:xfrm>
              <a:custGeom>
                <a:avLst/>
                <a:gdLst>
                  <a:gd name="T0" fmla="*/ 5 w 5"/>
                  <a:gd name="T1" fmla="*/ 7 h 7"/>
                  <a:gd name="T2" fmla="*/ 1 w 5"/>
                  <a:gd name="T3" fmla="*/ 6 h 7"/>
                  <a:gd name="T4" fmla="*/ 0 w 5"/>
                  <a:gd name="T5" fmla="*/ 4 h 7"/>
                  <a:gd name="T6" fmla="*/ 0 w 5"/>
                  <a:gd name="T7" fmla="*/ 2 h 7"/>
                  <a:gd name="T8" fmla="*/ 3 w 5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7"/>
                    </a:moveTo>
                    <a:lnTo>
                      <a:pt x="1" y="6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23" name="Line 1547"/>
              <p:cNvSpPr>
                <a:spLocks noChangeShapeType="1"/>
              </p:cNvSpPr>
              <p:nvPr userDrawn="1"/>
            </p:nvSpPr>
            <p:spPr bwMode="gray">
              <a:xfrm>
                <a:off x="2492" y="771"/>
                <a:ext cx="2" cy="23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24" name="Freeform 1548"/>
              <p:cNvSpPr>
                <a:spLocks/>
              </p:cNvSpPr>
              <p:nvPr userDrawn="1"/>
            </p:nvSpPr>
            <p:spPr bwMode="gray">
              <a:xfrm>
                <a:off x="2492" y="1001"/>
                <a:ext cx="4" cy="7"/>
              </a:xfrm>
              <a:custGeom>
                <a:avLst/>
                <a:gdLst>
                  <a:gd name="T0" fmla="*/ 4 w 4"/>
                  <a:gd name="T1" fmla="*/ 7 h 7"/>
                  <a:gd name="T2" fmla="*/ 2 w 4"/>
                  <a:gd name="T3" fmla="*/ 5 h 7"/>
                  <a:gd name="T4" fmla="*/ 0 w 4"/>
                  <a:gd name="T5" fmla="*/ 3 h 7"/>
                  <a:gd name="T6" fmla="*/ 0 w 4"/>
                  <a:gd name="T7" fmla="*/ 1 h 7"/>
                  <a:gd name="T8" fmla="*/ 2 w 4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7">
                    <a:moveTo>
                      <a:pt x="4" y="7"/>
                    </a:moveTo>
                    <a:lnTo>
                      <a:pt x="2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25" name="Freeform 1549"/>
              <p:cNvSpPr>
                <a:spLocks/>
              </p:cNvSpPr>
              <p:nvPr userDrawn="1"/>
            </p:nvSpPr>
            <p:spPr bwMode="gray">
              <a:xfrm>
                <a:off x="2590" y="791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0 w 9"/>
                  <a:gd name="T3" fmla="*/ 12 h 17"/>
                  <a:gd name="T4" fmla="*/ 2 w 9"/>
                  <a:gd name="T5" fmla="*/ 7 h 17"/>
                  <a:gd name="T6" fmla="*/ 5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0" y="12"/>
                    </a:lnTo>
                    <a:lnTo>
                      <a:pt x="2" y="7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26" name="Line 1550"/>
              <p:cNvSpPr>
                <a:spLocks noChangeShapeType="1"/>
              </p:cNvSpPr>
              <p:nvPr userDrawn="1"/>
            </p:nvSpPr>
            <p:spPr bwMode="gray">
              <a:xfrm>
                <a:off x="2496" y="768"/>
                <a:ext cx="201" cy="6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27" name="Line 1551"/>
              <p:cNvSpPr>
                <a:spLocks noChangeShapeType="1"/>
              </p:cNvSpPr>
              <p:nvPr userDrawn="1"/>
            </p:nvSpPr>
            <p:spPr bwMode="gray">
              <a:xfrm>
                <a:off x="2494" y="778"/>
                <a:ext cx="194" cy="6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28" name="Freeform 1552"/>
              <p:cNvSpPr>
                <a:spLocks/>
              </p:cNvSpPr>
              <p:nvPr userDrawn="1"/>
            </p:nvSpPr>
            <p:spPr bwMode="gray">
              <a:xfrm>
                <a:off x="2688" y="826"/>
                <a:ext cx="19" cy="14"/>
              </a:xfrm>
              <a:custGeom>
                <a:avLst/>
                <a:gdLst>
                  <a:gd name="T0" fmla="*/ 0 w 19"/>
                  <a:gd name="T1" fmla="*/ 14 h 14"/>
                  <a:gd name="T2" fmla="*/ 3 w 19"/>
                  <a:gd name="T3" fmla="*/ 8 h 14"/>
                  <a:gd name="T4" fmla="*/ 9 w 19"/>
                  <a:gd name="T5" fmla="*/ 3 h 14"/>
                  <a:gd name="T6" fmla="*/ 14 w 19"/>
                  <a:gd name="T7" fmla="*/ 1 h 14"/>
                  <a:gd name="T8" fmla="*/ 19 w 19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4">
                    <a:moveTo>
                      <a:pt x="0" y="14"/>
                    </a:moveTo>
                    <a:lnTo>
                      <a:pt x="3" y="8"/>
                    </a:lnTo>
                    <a:lnTo>
                      <a:pt x="9" y="3"/>
                    </a:lnTo>
                    <a:lnTo>
                      <a:pt x="14" y="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29" name="Line 1553"/>
              <p:cNvSpPr>
                <a:spLocks noChangeShapeType="1"/>
              </p:cNvSpPr>
              <p:nvPr userDrawn="1"/>
            </p:nvSpPr>
            <p:spPr bwMode="gray">
              <a:xfrm flipH="1" flipV="1">
                <a:off x="2503" y="761"/>
                <a:ext cx="204" cy="6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30" name="Freeform 1554"/>
              <p:cNvSpPr>
                <a:spLocks/>
              </p:cNvSpPr>
              <p:nvPr userDrawn="1"/>
            </p:nvSpPr>
            <p:spPr bwMode="gray">
              <a:xfrm>
                <a:off x="2494" y="761"/>
                <a:ext cx="9" cy="17"/>
              </a:xfrm>
              <a:custGeom>
                <a:avLst/>
                <a:gdLst>
                  <a:gd name="T0" fmla="*/ 9 w 9"/>
                  <a:gd name="T1" fmla="*/ 0 h 17"/>
                  <a:gd name="T2" fmla="*/ 3 w 9"/>
                  <a:gd name="T3" fmla="*/ 3 h 17"/>
                  <a:gd name="T4" fmla="*/ 2 w 9"/>
                  <a:gd name="T5" fmla="*/ 9 h 17"/>
                  <a:gd name="T6" fmla="*/ 0 w 9"/>
                  <a:gd name="T7" fmla="*/ 12 h 17"/>
                  <a:gd name="T8" fmla="*/ 0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9" y="0"/>
                    </a:moveTo>
                    <a:lnTo>
                      <a:pt x="3" y="3"/>
                    </a:lnTo>
                    <a:lnTo>
                      <a:pt x="2" y="9"/>
                    </a:lnTo>
                    <a:lnTo>
                      <a:pt x="0" y="12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31" name="Freeform 1555"/>
              <p:cNvSpPr>
                <a:spLocks/>
              </p:cNvSpPr>
              <p:nvPr userDrawn="1"/>
            </p:nvSpPr>
            <p:spPr bwMode="gray">
              <a:xfrm>
                <a:off x="3034" y="929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2 w 9"/>
                  <a:gd name="T3" fmla="*/ 12 h 17"/>
                  <a:gd name="T4" fmla="*/ 4 w 9"/>
                  <a:gd name="T5" fmla="*/ 7 h 17"/>
                  <a:gd name="T6" fmla="*/ 5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2" y="12"/>
                    </a:lnTo>
                    <a:lnTo>
                      <a:pt x="4" y="7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32" name="Line 1556"/>
              <p:cNvSpPr>
                <a:spLocks noChangeShapeType="1"/>
              </p:cNvSpPr>
              <p:nvPr userDrawn="1"/>
            </p:nvSpPr>
            <p:spPr bwMode="gray">
              <a:xfrm>
                <a:off x="2929" y="903"/>
                <a:ext cx="212" cy="6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33" name="Line 1557"/>
              <p:cNvSpPr>
                <a:spLocks noChangeShapeType="1"/>
              </p:cNvSpPr>
              <p:nvPr userDrawn="1"/>
            </p:nvSpPr>
            <p:spPr bwMode="gray">
              <a:xfrm>
                <a:off x="2933" y="915"/>
                <a:ext cx="204" cy="6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34" name="Freeform 1558"/>
              <p:cNvSpPr>
                <a:spLocks/>
              </p:cNvSpPr>
              <p:nvPr userDrawn="1"/>
            </p:nvSpPr>
            <p:spPr bwMode="gray">
              <a:xfrm>
                <a:off x="3137" y="960"/>
                <a:ext cx="9" cy="20"/>
              </a:xfrm>
              <a:custGeom>
                <a:avLst/>
                <a:gdLst>
                  <a:gd name="T0" fmla="*/ 0 w 9"/>
                  <a:gd name="T1" fmla="*/ 20 h 20"/>
                  <a:gd name="T2" fmla="*/ 2 w 9"/>
                  <a:gd name="T3" fmla="*/ 14 h 20"/>
                  <a:gd name="T4" fmla="*/ 4 w 9"/>
                  <a:gd name="T5" fmla="*/ 9 h 20"/>
                  <a:gd name="T6" fmla="*/ 6 w 9"/>
                  <a:gd name="T7" fmla="*/ 4 h 20"/>
                  <a:gd name="T8" fmla="*/ 9 w 9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0" y="20"/>
                    </a:moveTo>
                    <a:lnTo>
                      <a:pt x="2" y="14"/>
                    </a:lnTo>
                    <a:lnTo>
                      <a:pt x="4" y="9"/>
                    </a:lnTo>
                    <a:lnTo>
                      <a:pt x="6" y="4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35" name="Line 1559"/>
              <p:cNvSpPr>
                <a:spLocks noChangeShapeType="1"/>
              </p:cNvSpPr>
              <p:nvPr userDrawn="1"/>
            </p:nvSpPr>
            <p:spPr bwMode="gray">
              <a:xfrm flipH="1" flipV="1">
                <a:off x="2929" y="894"/>
                <a:ext cx="217" cy="6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36" name="Freeform 1560"/>
              <p:cNvSpPr>
                <a:spLocks/>
              </p:cNvSpPr>
              <p:nvPr userDrawn="1"/>
            </p:nvSpPr>
            <p:spPr bwMode="gray">
              <a:xfrm>
                <a:off x="2929" y="894"/>
                <a:ext cx="4" cy="21"/>
              </a:xfrm>
              <a:custGeom>
                <a:avLst/>
                <a:gdLst>
                  <a:gd name="T0" fmla="*/ 4 w 4"/>
                  <a:gd name="T1" fmla="*/ 21 h 21"/>
                  <a:gd name="T2" fmla="*/ 0 w 4"/>
                  <a:gd name="T3" fmla="*/ 14 h 21"/>
                  <a:gd name="T4" fmla="*/ 0 w 4"/>
                  <a:gd name="T5" fmla="*/ 7 h 21"/>
                  <a:gd name="T6" fmla="*/ 0 w 4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1">
                    <a:moveTo>
                      <a:pt x="4" y="21"/>
                    </a:moveTo>
                    <a:lnTo>
                      <a:pt x="0" y="14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37" name="Freeform 1561"/>
              <p:cNvSpPr>
                <a:spLocks/>
              </p:cNvSpPr>
              <p:nvPr userDrawn="1"/>
            </p:nvSpPr>
            <p:spPr bwMode="gray">
              <a:xfrm>
                <a:off x="3136" y="1097"/>
                <a:ext cx="21" cy="1"/>
              </a:xfrm>
              <a:custGeom>
                <a:avLst/>
                <a:gdLst>
                  <a:gd name="T0" fmla="*/ 0 w 21"/>
                  <a:gd name="T1" fmla="*/ 0 h 1"/>
                  <a:gd name="T2" fmla="*/ 5 w 21"/>
                  <a:gd name="T3" fmla="*/ 1 h 1"/>
                  <a:gd name="T4" fmla="*/ 10 w 21"/>
                  <a:gd name="T5" fmla="*/ 1 h 1"/>
                  <a:gd name="T6" fmla="*/ 15 w 21"/>
                  <a:gd name="T7" fmla="*/ 1 h 1"/>
                  <a:gd name="T8" fmla="*/ 21 w 21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">
                    <a:moveTo>
                      <a:pt x="0" y="0"/>
                    </a:moveTo>
                    <a:lnTo>
                      <a:pt x="5" y="1"/>
                    </a:lnTo>
                    <a:lnTo>
                      <a:pt x="10" y="1"/>
                    </a:lnTo>
                    <a:lnTo>
                      <a:pt x="15" y="1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38" name="Line 1562"/>
              <p:cNvSpPr>
                <a:spLocks noChangeShapeType="1"/>
              </p:cNvSpPr>
              <p:nvPr userDrawn="1"/>
            </p:nvSpPr>
            <p:spPr bwMode="gray">
              <a:xfrm flipH="1">
                <a:off x="3144" y="980"/>
                <a:ext cx="4" cy="23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39" name="Line 1563"/>
              <p:cNvSpPr>
                <a:spLocks noChangeShapeType="1"/>
              </p:cNvSpPr>
              <p:nvPr userDrawn="1"/>
            </p:nvSpPr>
            <p:spPr bwMode="gray">
              <a:xfrm flipH="1">
                <a:off x="3134" y="980"/>
                <a:ext cx="3" cy="23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40" name="Freeform 1564"/>
              <p:cNvSpPr>
                <a:spLocks/>
              </p:cNvSpPr>
              <p:nvPr userDrawn="1"/>
            </p:nvSpPr>
            <p:spPr bwMode="gray">
              <a:xfrm>
                <a:off x="3134" y="1214"/>
                <a:ext cx="21" cy="3"/>
              </a:xfrm>
              <a:custGeom>
                <a:avLst/>
                <a:gdLst>
                  <a:gd name="T0" fmla="*/ 0 w 21"/>
                  <a:gd name="T1" fmla="*/ 2 h 3"/>
                  <a:gd name="T2" fmla="*/ 5 w 21"/>
                  <a:gd name="T3" fmla="*/ 3 h 3"/>
                  <a:gd name="T4" fmla="*/ 10 w 21"/>
                  <a:gd name="T5" fmla="*/ 3 h 3"/>
                  <a:gd name="T6" fmla="*/ 16 w 21"/>
                  <a:gd name="T7" fmla="*/ 2 h 3"/>
                  <a:gd name="T8" fmla="*/ 21 w 2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">
                    <a:moveTo>
                      <a:pt x="0" y="2"/>
                    </a:moveTo>
                    <a:lnTo>
                      <a:pt x="5" y="3"/>
                    </a:lnTo>
                    <a:lnTo>
                      <a:pt x="10" y="3"/>
                    </a:lnTo>
                    <a:lnTo>
                      <a:pt x="16" y="2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41" name="Line 1565"/>
              <p:cNvSpPr>
                <a:spLocks noChangeShapeType="1"/>
              </p:cNvSpPr>
              <p:nvPr userDrawn="1"/>
            </p:nvSpPr>
            <p:spPr bwMode="gray">
              <a:xfrm flipV="1">
                <a:off x="3155" y="978"/>
                <a:ext cx="3" cy="23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42" name="Freeform 1566"/>
              <p:cNvSpPr>
                <a:spLocks/>
              </p:cNvSpPr>
              <p:nvPr userDrawn="1"/>
            </p:nvSpPr>
            <p:spPr bwMode="gray">
              <a:xfrm>
                <a:off x="3137" y="978"/>
                <a:ext cx="21" cy="3"/>
              </a:xfrm>
              <a:custGeom>
                <a:avLst/>
                <a:gdLst>
                  <a:gd name="T0" fmla="*/ 21 w 21"/>
                  <a:gd name="T1" fmla="*/ 0 h 3"/>
                  <a:gd name="T2" fmla="*/ 16 w 21"/>
                  <a:gd name="T3" fmla="*/ 2 h 3"/>
                  <a:gd name="T4" fmla="*/ 11 w 21"/>
                  <a:gd name="T5" fmla="*/ 3 h 3"/>
                  <a:gd name="T6" fmla="*/ 6 w 21"/>
                  <a:gd name="T7" fmla="*/ 2 h 3"/>
                  <a:gd name="T8" fmla="*/ 0 w 21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">
                    <a:moveTo>
                      <a:pt x="21" y="0"/>
                    </a:moveTo>
                    <a:lnTo>
                      <a:pt x="16" y="2"/>
                    </a:lnTo>
                    <a:lnTo>
                      <a:pt x="11" y="3"/>
                    </a:lnTo>
                    <a:lnTo>
                      <a:pt x="6" y="2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43" name="Freeform 1567"/>
              <p:cNvSpPr>
                <a:spLocks/>
              </p:cNvSpPr>
              <p:nvPr userDrawn="1"/>
            </p:nvSpPr>
            <p:spPr bwMode="gray">
              <a:xfrm>
                <a:off x="3032" y="1182"/>
                <a:ext cx="9" cy="9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4 h 9"/>
                  <a:gd name="T4" fmla="*/ 2 w 9"/>
                  <a:gd name="T5" fmla="*/ 7 h 9"/>
                  <a:gd name="T6" fmla="*/ 4 w 9"/>
                  <a:gd name="T7" fmla="*/ 9 h 9"/>
                  <a:gd name="T8" fmla="*/ 6 w 9"/>
                  <a:gd name="T9" fmla="*/ 9 h 9"/>
                  <a:gd name="T10" fmla="*/ 9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0" y="4"/>
                    </a:lnTo>
                    <a:lnTo>
                      <a:pt x="2" y="7"/>
                    </a:lnTo>
                    <a:lnTo>
                      <a:pt x="4" y="9"/>
                    </a:lnTo>
                    <a:lnTo>
                      <a:pt x="6" y="9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44" name="Line 1568"/>
              <p:cNvSpPr>
                <a:spLocks noChangeShapeType="1"/>
              </p:cNvSpPr>
              <p:nvPr userDrawn="1"/>
            </p:nvSpPr>
            <p:spPr bwMode="gray">
              <a:xfrm flipH="1" flipV="1">
                <a:off x="2927" y="1154"/>
                <a:ext cx="210" cy="6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45" name="Line 1569"/>
              <p:cNvSpPr>
                <a:spLocks noChangeShapeType="1"/>
              </p:cNvSpPr>
              <p:nvPr userDrawn="1"/>
            </p:nvSpPr>
            <p:spPr bwMode="gray">
              <a:xfrm flipH="1" flipV="1">
                <a:off x="2931" y="1149"/>
                <a:ext cx="203" cy="6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46" name="Freeform 1570"/>
              <p:cNvSpPr>
                <a:spLocks/>
              </p:cNvSpPr>
              <p:nvPr userDrawn="1"/>
            </p:nvSpPr>
            <p:spPr bwMode="gray">
              <a:xfrm>
                <a:off x="2929" y="1149"/>
                <a:ext cx="2" cy="5"/>
              </a:xfrm>
              <a:custGeom>
                <a:avLst/>
                <a:gdLst>
                  <a:gd name="T0" fmla="*/ 2 w 2"/>
                  <a:gd name="T1" fmla="*/ 0 h 5"/>
                  <a:gd name="T2" fmla="*/ 2 w 2"/>
                  <a:gd name="T3" fmla="*/ 2 h 5"/>
                  <a:gd name="T4" fmla="*/ 0 w 2"/>
                  <a:gd name="T5" fmla="*/ 4 h 5"/>
                  <a:gd name="T6" fmla="*/ 0 w 2"/>
                  <a:gd name="T7" fmla="*/ 5 h 5"/>
                  <a:gd name="T8" fmla="*/ 0 w 2"/>
                  <a:gd name="T9" fmla="*/ 5 h 5"/>
                  <a:gd name="T10" fmla="*/ 0 w 2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lnTo>
                      <a:pt x="2" y="2"/>
                    </a:lnTo>
                    <a:lnTo>
                      <a:pt x="0" y="4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47" name="Line 1571"/>
              <p:cNvSpPr>
                <a:spLocks noChangeShapeType="1"/>
              </p:cNvSpPr>
              <p:nvPr userDrawn="1"/>
            </p:nvSpPr>
            <p:spPr bwMode="gray">
              <a:xfrm>
                <a:off x="2929" y="1154"/>
                <a:ext cx="214" cy="6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48" name="Freeform 1572"/>
              <p:cNvSpPr>
                <a:spLocks/>
              </p:cNvSpPr>
              <p:nvPr userDrawn="1"/>
            </p:nvSpPr>
            <p:spPr bwMode="gray">
              <a:xfrm>
                <a:off x="3134" y="1216"/>
                <a:ext cx="9" cy="8"/>
              </a:xfrm>
              <a:custGeom>
                <a:avLst/>
                <a:gdLst>
                  <a:gd name="T0" fmla="*/ 0 w 9"/>
                  <a:gd name="T1" fmla="*/ 0 h 8"/>
                  <a:gd name="T2" fmla="*/ 2 w 9"/>
                  <a:gd name="T3" fmla="*/ 3 h 8"/>
                  <a:gd name="T4" fmla="*/ 2 w 9"/>
                  <a:gd name="T5" fmla="*/ 5 h 8"/>
                  <a:gd name="T6" fmla="*/ 3 w 9"/>
                  <a:gd name="T7" fmla="*/ 8 h 8"/>
                  <a:gd name="T8" fmla="*/ 5 w 9"/>
                  <a:gd name="T9" fmla="*/ 8 h 8"/>
                  <a:gd name="T10" fmla="*/ 9 w 9"/>
                  <a:gd name="T11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8">
                    <a:moveTo>
                      <a:pt x="0" y="0"/>
                    </a:moveTo>
                    <a:lnTo>
                      <a:pt x="2" y="3"/>
                    </a:lnTo>
                    <a:lnTo>
                      <a:pt x="2" y="5"/>
                    </a:lnTo>
                    <a:lnTo>
                      <a:pt x="3" y="8"/>
                    </a:lnTo>
                    <a:lnTo>
                      <a:pt x="5" y="8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49" name="Freeform 1573"/>
              <p:cNvSpPr>
                <a:spLocks/>
              </p:cNvSpPr>
              <p:nvPr userDrawn="1"/>
            </p:nvSpPr>
            <p:spPr bwMode="gray">
              <a:xfrm>
                <a:off x="2649" y="694"/>
                <a:ext cx="20" cy="2"/>
              </a:xfrm>
              <a:custGeom>
                <a:avLst/>
                <a:gdLst>
                  <a:gd name="T0" fmla="*/ 20 w 20"/>
                  <a:gd name="T1" fmla="*/ 2 h 2"/>
                  <a:gd name="T2" fmla="*/ 13 w 20"/>
                  <a:gd name="T3" fmla="*/ 0 h 2"/>
                  <a:gd name="T4" fmla="*/ 6 w 20"/>
                  <a:gd name="T5" fmla="*/ 0 h 2"/>
                  <a:gd name="T6" fmla="*/ 0 w 20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">
                    <a:moveTo>
                      <a:pt x="20" y="2"/>
                    </a:moveTo>
                    <a:lnTo>
                      <a:pt x="13" y="0"/>
                    </a:lnTo>
                    <a:lnTo>
                      <a:pt x="6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50" name="Freeform 1574"/>
              <p:cNvSpPr>
                <a:spLocks/>
              </p:cNvSpPr>
              <p:nvPr userDrawn="1"/>
            </p:nvSpPr>
            <p:spPr bwMode="gray">
              <a:xfrm>
                <a:off x="2756" y="715"/>
                <a:ext cx="9" cy="11"/>
              </a:xfrm>
              <a:custGeom>
                <a:avLst/>
                <a:gdLst>
                  <a:gd name="T0" fmla="*/ 9 w 9"/>
                  <a:gd name="T1" fmla="*/ 11 h 11"/>
                  <a:gd name="T2" fmla="*/ 9 w 9"/>
                  <a:gd name="T3" fmla="*/ 6 h 11"/>
                  <a:gd name="T4" fmla="*/ 7 w 9"/>
                  <a:gd name="T5" fmla="*/ 4 h 11"/>
                  <a:gd name="T6" fmla="*/ 5 w 9"/>
                  <a:gd name="T7" fmla="*/ 0 h 11"/>
                  <a:gd name="T8" fmla="*/ 4 w 9"/>
                  <a:gd name="T9" fmla="*/ 0 h 11"/>
                  <a:gd name="T10" fmla="*/ 0 w 9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1">
                    <a:moveTo>
                      <a:pt x="9" y="11"/>
                    </a:moveTo>
                    <a:lnTo>
                      <a:pt x="9" y="6"/>
                    </a:lnTo>
                    <a:lnTo>
                      <a:pt x="7" y="4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51" name="Line 1575"/>
              <p:cNvSpPr>
                <a:spLocks noChangeShapeType="1"/>
              </p:cNvSpPr>
              <p:nvPr userDrawn="1"/>
            </p:nvSpPr>
            <p:spPr bwMode="gray">
              <a:xfrm>
                <a:off x="2665" y="687"/>
                <a:ext cx="200" cy="6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52" name="Line 1576"/>
              <p:cNvSpPr>
                <a:spLocks noChangeShapeType="1"/>
              </p:cNvSpPr>
              <p:nvPr userDrawn="1"/>
            </p:nvSpPr>
            <p:spPr bwMode="gray">
              <a:xfrm>
                <a:off x="2669" y="696"/>
                <a:ext cx="192" cy="5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53" name="Freeform 1577"/>
              <p:cNvSpPr>
                <a:spLocks/>
              </p:cNvSpPr>
              <p:nvPr userDrawn="1"/>
            </p:nvSpPr>
            <p:spPr bwMode="gray">
              <a:xfrm>
                <a:off x="2861" y="749"/>
                <a:ext cx="4" cy="5"/>
              </a:xfrm>
              <a:custGeom>
                <a:avLst/>
                <a:gdLst>
                  <a:gd name="T0" fmla="*/ 0 w 4"/>
                  <a:gd name="T1" fmla="*/ 5 h 5"/>
                  <a:gd name="T2" fmla="*/ 2 w 4"/>
                  <a:gd name="T3" fmla="*/ 3 h 5"/>
                  <a:gd name="T4" fmla="*/ 4 w 4"/>
                  <a:gd name="T5" fmla="*/ 1 h 5"/>
                  <a:gd name="T6" fmla="*/ 4 w 4"/>
                  <a:gd name="T7" fmla="*/ 0 h 5"/>
                  <a:gd name="T8" fmla="*/ 4 w 4"/>
                  <a:gd name="T9" fmla="*/ 0 h 5"/>
                  <a:gd name="T10" fmla="*/ 4 w 4"/>
                  <a:gd name="T11" fmla="*/ 0 h 5"/>
                  <a:gd name="T12" fmla="*/ 4 w 4"/>
                  <a:gd name="T13" fmla="*/ 0 h 5"/>
                  <a:gd name="T14" fmla="*/ 4 w 4"/>
                  <a:gd name="T15" fmla="*/ 0 h 5"/>
                  <a:gd name="T16" fmla="*/ 4 w 4"/>
                  <a:gd name="T1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5">
                    <a:moveTo>
                      <a:pt x="0" y="5"/>
                    </a:moveTo>
                    <a:lnTo>
                      <a:pt x="2" y="3"/>
                    </a:lnTo>
                    <a:lnTo>
                      <a:pt x="4" y="1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54" name="Line 1578"/>
              <p:cNvSpPr>
                <a:spLocks noChangeShapeType="1"/>
              </p:cNvSpPr>
              <p:nvPr userDrawn="1"/>
            </p:nvSpPr>
            <p:spPr bwMode="gray">
              <a:xfrm flipH="1" flipV="1">
                <a:off x="2660" y="687"/>
                <a:ext cx="205" cy="6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55" name="Freeform 1579"/>
              <p:cNvSpPr>
                <a:spLocks/>
              </p:cNvSpPr>
              <p:nvPr userDrawn="1"/>
            </p:nvSpPr>
            <p:spPr bwMode="gray">
              <a:xfrm>
                <a:off x="2660" y="686"/>
                <a:ext cx="9" cy="10"/>
              </a:xfrm>
              <a:custGeom>
                <a:avLst/>
                <a:gdLst>
                  <a:gd name="T0" fmla="*/ 0 w 9"/>
                  <a:gd name="T1" fmla="*/ 1 h 10"/>
                  <a:gd name="T2" fmla="*/ 3 w 9"/>
                  <a:gd name="T3" fmla="*/ 0 h 10"/>
                  <a:gd name="T4" fmla="*/ 5 w 9"/>
                  <a:gd name="T5" fmla="*/ 1 h 10"/>
                  <a:gd name="T6" fmla="*/ 7 w 9"/>
                  <a:gd name="T7" fmla="*/ 3 h 10"/>
                  <a:gd name="T8" fmla="*/ 7 w 9"/>
                  <a:gd name="T9" fmla="*/ 7 h 10"/>
                  <a:gd name="T10" fmla="*/ 9 w 9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0">
                    <a:moveTo>
                      <a:pt x="0" y="1"/>
                    </a:moveTo>
                    <a:lnTo>
                      <a:pt x="3" y="0"/>
                    </a:lnTo>
                    <a:lnTo>
                      <a:pt x="5" y="1"/>
                    </a:lnTo>
                    <a:lnTo>
                      <a:pt x="7" y="3"/>
                    </a:lnTo>
                    <a:lnTo>
                      <a:pt x="7" y="7"/>
                    </a:lnTo>
                    <a:lnTo>
                      <a:pt x="9" y="1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56" name="Freeform 1580"/>
              <p:cNvSpPr>
                <a:spLocks/>
              </p:cNvSpPr>
              <p:nvPr userDrawn="1"/>
            </p:nvSpPr>
            <p:spPr bwMode="gray">
              <a:xfrm>
                <a:off x="3197" y="848"/>
                <a:ext cx="9" cy="11"/>
              </a:xfrm>
              <a:custGeom>
                <a:avLst/>
                <a:gdLst>
                  <a:gd name="T0" fmla="*/ 9 w 9"/>
                  <a:gd name="T1" fmla="*/ 11 h 11"/>
                  <a:gd name="T2" fmla="*/ 9 w 9"/>
                  <a:gd name="T3" fmla="*/ 6 h 11"/>
                  <a:gd name="T4" fmla="*/ 7 w 9"/>
                  <a:gd name="T5" fmla="*/ 2 h 11"/>
                  <a:gd name="T6" fmla="*/ 5 w 9"/>
                  <a:gd name="T7" fmla="*/ 0 h 11"/>
                  <a:gd name="T8" fmla="*/ 3 w 9"/>
                  <a:gd name="T9" fmla="*/ 0 h 11"/>
                  <a:gd name="T10" fmla="*/ 0 w 9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1">
                    <a:moveTo>
                      <a:pt x="9" y="11"/>
                    </a:moveTo>
                    <a:lnTo>
                      <a:pt x="9" y="6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57" name="Line 1581"/>
              <p:cNvSpPr>
                <a:spLocks noChangeShapeType="1"/>
              </p:cNvSpPr>
              <p:nvPr userDrawn="1"/>
            </p:nvSpPr>
            <p:spPr bwMode="gray">
              <a:xfrm>
                <a:off x="3097" y="819"/>
                <a:ext cx="210" cy="6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58" name="Line 1582"/>
              <p:cNvSpPr>
                <a:spLocks noChangeShapeType="1"/>
              </p:cNvSpPr>
              <p:nvPr userDrawn="1"/>
            </p:nvSpPr>
            <p:spPr bwMode="gray">
              <a:xfrm>
                <a:off x="3104" y="827"/>
                <a:ext cx="205" cy="6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59" name="Freeform 1583"/>
              <p:cNvSpPr>
                <a:spLocks/>
              </p:cNvSpPr>
              <p:nvPr userDrawn="1"/>
            </p:nvSpPr>
            <p:spPr bwMode="gray">
              <a:xfrm>
                <a:off x="3300" y="880"/>
                <a:ext cx="9" cy="10"/>
              </a:xfrm>
              <a:custGeom>
                <a:avLst/>
                <a:gdLst>
                  <a:gd name="T0" fmla="*/ 9 w 9"/>
                  <a:gd name="T1" fmla="*/ 10 h 10"/>
                  <a:gd name="T2" fmla="*/ 9 w 9"/>
                  <a:gd name="T3" fmla="*/ 7 h 10"/>
                  <a:gd name="T4" fmla="*/ 9 w 9"/>
                  <a:gd name="T5" fmla="*/ 3 h 10"/>
                  <a:gd name="T6" fmla="*/ 7 w 9"/>
                  <a:gd name="T7" fmla="*/ 2 h 10"/>
                  <a:gd name="T8" fmla="*/ 5 w 9"/>
                  <a:gd name="T9" fmla="*/ 0 h 10"/>
                  <a:gd name="T10" fmla="*/ 3 w 9"/>
                  <a:gd name="T11" fmla="*/ 0 h 10"/>
                  <a:gd name="T12" fmla="*/ 0 w 9"/>
                  <a:gd name="T13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10">
                    <a:moveTo>
                      <a:pt x="9" y="10"/>
                    </a:moveTo>
                    <a:lnTo>
                      <a:pt x="9" y="7"/>
                    </a:lnTo>
                    <a:lnTo>
                      <a:pt x="9" y="3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60" name="Line 1584"/>
              <p:cNvSpPr>
                <a:spLocks noChangeShapeType="1"/>
              </p:cNvSpPr>
              <p:nvPr userDrawn="1"/>
            </p:nvSpPr>
            <p:spPr bwMode="gray">
              <a:xfrm flipH="1" flipV="1">
                <a:off x="3085" y="815"/>
                <a:ext cx="215" cy="67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61" name="Freeform 1585"/>
              <p:cNvSpPr>
                <a:spLocks/>
              </p:cNvSpPr>
              <p:nvPr userDrawn="1"/>
            </p:nvSpPr>
            <p:spPr bwMode="gray">
              <a:xfrm>
                <a:off x="3307" y="1008"/>
                <a:ext cx="5" cy="7"/>
              </a:xfrm>
              <a:custGeom>
                <a:avLst/>
                <a:gdLst>
                  <a:gd name="T0" fmla="*/ 0 w 5"/>
                  <a:gd name="T1" fmla="*/ 0 h 7"/>
                  <a:gd name="T2" fmla="*/ 2 w 5"/>
                  <a:gd name="T3" fmla="*/ 0 h 7"/>
                  <a:gd name="T4" fmla="*/ 3 w 5"/>
                  <a:gd name="T5" fmla="*/ 1 h 7"/>
                  <a:gd name="T6" fmla="*/ 5 w 5"/>
                  <a:gd name="T7" fmla="*/ 3 h 7"/>
                  <a:gd name="T8" fmla="*/ 3 w 5"/>
                  <a:gd name="T9" fmla="*/ 5 h 7"/>
                  <a:gd name="T10" fmla="*/ 2 w 5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2" y="0"/>
                    </a:lnTo>
                    <a:lnTo>
                      <a:pt x="3" y="1"/>
                    </a:lnTo>
                    <a:lnTo>
                      <a:pt x="5" y="3"/>
                    </a:lnTo>
                    <a:lnTo>
                      <a:pt x="3" y="5"/>
                    </a:lnTo>
                    <a:lnTo>
                      <a:pt x="2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62" name="Line 1586"/>
              <p:cNvSpPr>
                <a:spLocks noChangeShapeType="1"/>
              </p:cNvSpPr>
              <p:nvPr userDrawn="1"/>
            </p:nvSpPr>
            <p:spPr bwMode="gray">
              <a:xfrm flipH="1">
                <a:off x="3309" y="894"/>
                <a:ext cx="5" cy="23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63" name="Line 1587"/>
              <p:cNvSpPr>
                <a:spLocks noChangeShapeType="1"/>
              </p:cNvSpPr>
              <p:nvPr userDrawn="1"/>
            </p:nvSpPr>
            <p:spPr bwMode="gray">
              <a:xfrm flipH="1">
                <a:off x="3303" y="890"/>
                <a:ext cx="6" cy="23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64" name="Freeform 1588"/>
              <p:cNvSpPr>
                <a:spLocks/>
              </p:cNvSpPr>
              <p:nvPr userDrawn="1"/>
            </p:nvSpPr>
            <p:spPr bwMode="gray">
              <a:xfrm>
                <a:off x="3303" y="1123"/>
                <a:ext cx="6" cy="9"/>
              </a:xfrm>
              <a:custGeom>
                <a:avLst/>
                <a:gdLst>
                  <a:gd name="T0" fmla="*/ 0 w 6"/>
                  <a:gd name="T1" fmla="*/ 0 h 9"/>
                  <a:gd name="T2" fmla="*/ 4 w 6"/>
                  <a:gd name="T3" fmla="*/ 2 h 9"/>
                  <a:gd name="T4" fmla="*/ 6 w 6"/>
                  <a:gd name="T5" fmla="*/ 3 h 9"/>
                  <a:gd name="T6" fmla="*/ 6 w 6"/>
                  <a:gd name="T7" fmla="*/ 5 h 9"/>
                  <a:gd name="T8" fmla="*/ 6 w 6"/>
                  <a:gd name="T9" fmla="*/ 7 h 9"/>
                  <a:gd name="T10" fmla="*/ 4 w 6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9">
                    <a:moveTo>
                      <a:pt x="0" y="0"/>
                    </a:moveTo>
                    <a:lnTo>
                      <a:pt x="4" y="2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7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65" name="Line 1589"/>
              <p:cNvSpPr>
                <a:spLocks noChangeShapeType="1"/>
              </p:cNvSpPr>
              <p:nvPr userDrawn="1"/>
            </p:nvSpPr>
            <p:spPr bwMode="gray">
              <a:xfrm flipV="1">
                <a:off x="3307" y="897"/>
                <a:ext cx="5" cy="23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66" name="Freeform 1590"/>
              <p:cNvSpPr>
                <a:spLocks/>
              </p:cNvSpPr>
              <p:nvPr userDrawn="1"/>
            </p:nvSpPr>
            <p:spPr bwMode="gray">
              <a:xfrm>
                <a:off x="3309" y="890"/>
                <a:ext cx="5" cy="7"/>
              </a:xfrm>
              <a:custGeom>
                <a:avLst/>
                <a:gdLst>
                  <a:gd name="T0" fmla="*/ 3 w 5"/>
                  <a:gd name="T1" fmla="*/ 7 h 7"/>
                  <a:gd name="T2" fmla="*/ 5 w 5"/>
                  <a:gd name="T3" fmla="*/ 6 h 7"/>
                  <a:gd name="T4" fmla="*/ 5 w 5"/>
                  <a:gd name="T5" fmla="*/ 4 h 7"/>
                  <a:gd name="T6" fmla="*/ 3 w 5"/>
                  <a:gd name="T7" fmla="*/ 2 h 7"/>
                  <a:gd name="T8" fmla="*/ 1 w 5"/>
                  <a:gd name="T9" fmla="*/ 0 h 7"/>
                  <a:gd name="T10" fmla="*/ 0 w 5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3" y="7"/>
                    </a:moveTo>
                    <a:lnTo>
                      <a:pt x="5" y="6"/>
                    </a:lnTo>
                    <a:lnTo>
                      <a:pt x="5" y="4"/>
                    </a:lnTo>
                    <a:lnTo>
                      <a:pt x="3" y="2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67" name="Freeform 1591"/>
              <p:cNvSpPr>
                <a:spLocks/>
              </p:cNvSpPr>
              <p:nvPr userDrawn="1"/>
            </p:nvSpPr>
            <p:spPr bwMode="gray">
              <a:xfrm>
                <a:off x="3295" y="1123"/>
                <a:ext cx="8" cy="17"/>
              </a:xfrm>
              <a:custGeom>
                <a:avLst/>
                <a:gdLst>
                  <a:gd name="T0" fmla="*/ 8 w 8"/>
                  <a:gd name="T1" fmla="*/ 0 h 17"/>
                  <a:gd name="T2" fmla="*/ 8 w 8"/>
                  <a:gd name="T3" fmla="*/ 5 h 17"/>
                  <a:gd name="T4" fmla="*/ 7 w 8"/>
                  <a:gd name="T5" fmla="*/ 9 h 17"/>
                  <a:gd name="T6" fmla="*/ 3 w 8"/>
                  <a:gd name="T7" fmla="*/ 14 h 17"/>
                  <a:gd name="T8" fmla="*/ 0 w 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7">
                    <a:moveTo>
                      <a:pt x="8" y="0"/>
                    </a:moveTo>
                    <a:lnTo>
                      <a:pt x="8" y="5"/>
                    </a:lnTo>
                    <a:lnTo>
                      <a:pt x="7" y="9"/>
                    </a:lnTo>
                    <a:lnTo>
                      <a:pt x="3" y="14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68" name="Freeform 1592"/>
              <p:cNvSpPr>
                <a:spLocks/>
              </p:cNvSpPr>
              <p:nvPr userDrawn="1"/>
            </p:nvSpPr>
            <p:spPr bwMode="gray">
              <a:xfrm>
                <a:off x="2571" y="724"/>
                <a:ext cx="10" cy="9"/>
              </a:xfrm>
              <a:custGeom>
                <a:avLst/>
                <a:gdLst>
                  <a:gd name="T0" fmla="*/ 0 w 10"/>
                  <a:gd name="T1" fmla="*/ 9 h 9"/>
                  <a:gd name="T2" fmla="*/ 0 w 10"/>
                  <a:gd name="T3" fmla="*/ 5 h 9"/>
                  <a:gd name="T4" fmla="*/ 3 w 10"/>
                  <a:gd name="T5" fmla="*/ 2 h 9"/>
                  <a:gd name="T6" fmla="*/ 5 w 10"/>
                  <a:gd name="T7" fmla="*/ 0 h 9"/>
                  <a:gd name="T8" fmla="*/ 7 w 10"/>
                  <a:gd name="T9" fmla="*/ 0 h 9"/>
                  <a:gd name="T10" fmla="*/ 10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0" y="9"/>
                    </a:moveTo>
                    <a:lnTo>
                      <a:pt x="0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69" name="Line 1593"/>
              <p:cNvSpPr>
                <a:spLocks noChangeShapeType="1"/>
              </p:cNvSpPr>
              <p:nvPr userDrawn="1"/>
            </p:nvSpPr>
            <p:spPr bwMode="gray">
              <a:xfrm flipV="1">
                <a:off x="2494" y="689"/>
                <a:ext cx="157" cy="7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70" name="Line 1594"/>
              <p:cNvSpPr>
                <a:spLocks noChangeShapeType="1"/>
              </p:cNvSpPr>
              <p:nvPr userDrawn="1"/>
            </p:nvSpPr>
            <p:spPr bwMode="gray">
              <a:xfrm flipV="1">
                <a:off x="2492" y="696"/>
                <a:ext cx="157" cy="7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71" name="Freeform 1595"/>
              <p:cNvSpPr>
                <a:spLocks/>
              </p:cNvSpPr>
              <p:nvPr userDrawn="1"/>
            </p:nvSpPr>
            <p:spPr bwMode="gray">
              <a:xfrm>
                <a:off x="2649" y="687"/>
                <a:ext cx="11" cy="9"/>
              </a:xfrm>
              <a:custGeom>
                <a:avLst/>
                <a:gdLst>
                  <a:gd name="T0" fmla="*/ 0 w 11"/>
                  <a:gd name="T1" fmla="*/ 9 h 9"/>
                  <a:gd name="T2" fmla="*/ 0 w 11"/>
                  <a:gd name="T3" fmla="*/ 6 h 9"/>
                  <a:gd name="T4" fmla="*/ 2 w 11"/>
                  <a:gd name="T5" fmla="*/ 4 h 9"/>
                  <a:gd name="T6" fmla="*/ 4 w 11"/>
                  <a:gd name="T7" fmla="*/ 0 h 9"/>
                  <a:gd name="T8" fmla="*/ 7 w 11"/>
                  <a:gd name="T9" fmla="*/ 0 h 9"/>
                  <a:gd name="T10" fmla="*/ 11 w 11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9">
                    <a:moveTo>
                      <a:pt x="0" y="9"/>
                    </a:moveTo>
                    <a:lnTo>
                      <a:pt x="0" y="6"/>
                    </a:lnTo>
                    <a:lnTo>
                      <a:pt x="2" y="4"/>
                    </a:lnTo>
                    <a:lnTo>
                      <a:pt x="4" y="0"/>
                    </a:lnTo>
                    <a:lnTo>
                      <a:pt x="7" y="0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72" name="Line 1596"/>
              <p:cNvSpPr>
                <a:spLocks noChangeShapeType="1"/>
              </p:cNvSpPr>
              <p:nvPr userDrawn="1"/>
            </p:nvSpPr>
            <p:spPr bwMode="gray">
              <a:xfrm flipH="1">
                <a:off x="2503" y="687"/>
                <a:ext cx="157" cy="7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73" name="Freeform 1597"/>
              <p:cNvSpPr>
                <a:spLocks/>
              </p:cNvSpPr>
              <p:nvPr userDrawn="1"/>
            </p:nvSpPr>
            <p:spPr bwMode="gray">
              <a:xfrm>
                <a:off x="2492" y="761"/>
                <a:ext cx="11" cy="10"/>
              </a:xfrm>
              <a:custGeom>
                <a:avLst/>
                <a:gdLst>
                  <a:gd name="T0" fmla="*/ 11 w 11"/>
                  <a:gd name="T1" fmla="*/ 0 h 10"/>
                  <a:gd name="T2" fmla="*/ 7 w 11"/>
                  <a:gd name="T3" fmla="*/ 0 h 10"/>
                  <a:gd name="T4" fmla="*/ 4 w 11"/>
                  <a:gd name="T5" fmla="*/ 2 h 10"/>
                  <a:gd name="T6" fmla="*/ 2 w 11"/>
                  <a:gd name="T7" fmla="*/ 3 h 10"/>
                  <a:gd name="T8" fmla="*/ 0 w 11"/>
                  <a:gd name="T9" fmla="*/ 7 h 10"/>
                  <a:gd name="T10" fmla="*/ 0 w 11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10">
                    <a:moveTo>
                      <a:pt x="11" y="0"/>
                    </a:moveTo>
                    <a:lnTo>
                      <a:pt x="7" y="0"/>
                    </a:lnTo>
                    <a:lnTo>
                      <a:pt x="4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74" name="Freeform 1598"/>
              <p:cNvSpPr>
                <a:spLocks/>
              </p:cNvSpPr>
              <p:nvPr userDrawn="1"/>
            </p:nvSpPr>
            <p:spPr bwMode="gray">
              <a:xfrm>
                <a:off x="3225" y="920"/>
                <a:ext cx="10" cy="18"/>
              </a:xfrm>
              <a:custGeom>
                <a:avLst/>
                <a:gdLst>
                  <a:gd name="T0" fmla="*/ 0 w 10"/>
                  <a:gd name="T1" fmla="*/ 0 h 18"/>
                  <a:gd name="T2" fmla="*/ 3 w 10"/>
                  <a:gd name="T3" fmla="*/ 4 h 18"/>
                  <a:gd name="T4" fmla="*/ 7 w 10"/>
                  <a:gd name="T5" fmla="*/ 7 h 18"/>
                  <a:gd name="T6" fmla="*/ 10 w 10"/>
                  <a:gd name="T7" fmla="*/ 12 h 18"/>
                  <a:gd name="T8" fmla="*/ 10 w 10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0" y="0"/>
                    </a:moveTo>
                    <a:lnTo>
                      <a:pt x="3" y="4"/>
                    </a:lnTo>
                    <a:lnTo>
                      <a:pt x="7" y="7"/>
                    </a:lnTo>
                    <a:lnTo>
                      <a:pt x="10" y="12"/>
                    </a:lnTo>
                    <a:lnTo>
                      <a:pt x="10" y="1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75" name="Line 1599"/>
              <p:cNvSpPr>
                <a:spLocks noChangeShapeType="1"/>
              </p:cNvSpPr>
              <p:nvPr userDrawn="1"/>
            </p:nvSpPr>
            <p:spPr bwMode="gray">
              <a:xfrm flipV="1">
                <a:off x="3155" y="887"/>
                <a:ext cx="154" cy="8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76" name="Line 1600"/>
              <p:cNvSpPr>
                <a:spLocks noChangeShapeType="1"/>
              </p:cNvSpPr>
              <p:nvPr userDrawn="1"/>
            </p:nvSpPr>
            <p:spPr bwMode="gray">
              <a:xfrm flipV="1">
                <a:off x="3146" y="882"/>
                <a:ext cx="154" cy="78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77" name="Freeform 1601"/>
              <p:cNvSpPr>
                <a:spLocks/>
              </p:cNvSpPr>
              <p:nvPr userDrawn="1"/>
            </p:nvSpPr>
            <p:spPr bwMode="gray">
              <a:xfrm>
                <a:off x="3300" y="882"/>
                <a:ext cx="12" cy="15"/>
              </a:xfrm>
              <a:custGeom>
                <a:avLst/>
                <a:gdLst>
                  <a:gd name="T0" fmla="*/ 0 w 12"/>
                  <a:gd name="T1" fmla="*/ 0 h 15"/>
                  <a:gd name="T2" fmla="*/ 5 w 12"/>
                  <a:gd name="T3" fmla="*/ 1 h 15"/>
                  <a:gd name="T4" fmla="*/ 9 w 12"/>
                  <a:gd name="T5" fmla="*/ 5 h 15"/>
                  <a:gd name="T6" fmla="*/ 10 w 12"/>
                  <a:gd name="T7" fmla="*/ 10 h 15"/>
                  <a:gd name="T8" fmla="*/ 12 w 12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5">
                    <a:moveTo>
                      <a:pt x="0" y="0"/>
                    </a:moveTo>
                    <a:lnTo>
                      <a:pt x="5" y="1"/>
                    </a:lnTo>
                    <a:lnTo>
                      <a:pt x="9" y="5"/>
                    </a:lnTo>
                    <a:lnTo>
                      <a:pt x="10" y="10"/>
                    </a:lnTo>
                    <a:lnTo>
                      <a:pt x="12" y="15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78" name="Line 1602"/>
              <p:cNvSpPr>
                <a:spLocks noChangeShapeType="1"/>
              </p:cNvSpPr>
              <p:nvPr userDrawn="1"/>
            </p:nvSpPr>
            <p:spPr bwMode="gray">
              <a:xfrm flipH="1">
                <a:off x="3158" y="897"/>
                <a:ext cx="154" cy="8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79" name="Freeform 1603"/>
              <p:cNvSpPr>
                <a:spLocks/>
              </p:cNvSpPr>
              <p:nvPr userDrawn="1"/>
            </p:nvSpPr>
            <p:spPr bwMode="gray">
              <a:xfrm>
                <a:off x="3146" y="960"/>
                <a:ext cx="12" cy="18"/>
              </a:xfrm>
              <a:custGeom>
                <a:avLst/>
                <a:gdLst>
                  <a:gd name="T0" fmla="*/ 12 w 12"/>
                  <a:gd name="T1" fmla="*/ 18 h 18"/>
                  <a:gd name="T2" fmla="*/ 11 w 12"/>
                  <a:gd name="T3" fmla="*/ 13 h 18"/>
                  <a:gd name="T4" fmla="*/ 9 w 12"/>
                  <a:gd name="T5" fmla="*/ 7 h 18"/>
                  <a:gd name="T6" fmla="*/ 5 w 12"/>
                  <a:gd name="T7" fmla="*/ 4 h 18"/>
                  <a:gd name="T8" fmla="*/ 0 w 12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8">
                    <a:moveTo>
                      <a:pt x="12" y="18"/>
                    </a:moveTo>
                    <a:lnTo>
                      <a:pt x="11" y="13"/>
                    </a:lnTo>
                    <a:lnTo>
                      <a:pt x="9" y="7"/>
                    </a:lnTo>
                    <a:lnTo>
                      <a:pt x="5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80" name="Freeform 1604"/>
              <p:cNvSpPr>
                <a:spLocks/>
              </p:cNvSpPr>
              <p:nvPr userDrawn="1"/>
            </p:nvSpPr>
            <p:spPr bwMode="gray">
              <a:xfrm>
                <a:off x="2119" y="1513"/>
                <a:ext cx="11" cy="16"/>
              </a:xfrm>
              <a:custGeom>
                <a:avLst/>
                <a:gdLst>
                  <a:gd name="T0" fmla="*/ 11 w 11"/>
                  <a:gd name="T1" fmla="*/ 16 h 16"/>
                  <a:gd name="T2" fmla="*/ 7 w 11"/>
                  <a:gd name="T3" fmla="*/ 14 h 16"/>
                  <a:gd name="T4" fmla="*/ 4 w 11"/>
                  <a:gd name="T5" fmla="*/ 10 h 16"/>
                  <a:gd name="T6" fmla="*/ 2 w 11"/>
                  <a:gd name="T7" fmla="*/ 5 h 16"/>
                  <a:gd name="T8" fmla="*/ 0 w 11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16"/>
                    </a:moveTo>
                    <a:lnTo>
                      <a:pt x="7" y="14"/>
                    </a:lnTo>
                    <a:lnTo>
                      <a:pt x="4" y="10"/>
                    </a:lnTo>
                    <a:lnTo>
                      <a:pt x="2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81" name="Line 1605"/>
              <p:cNvSpPr>
                <a:spLocks noChangeShapeType="1"/>
              </p:cNvSpPr>
              <p:nvPr userDrawn="1"/>
            </p:nvSpPr>
            <p:spPr bwMode="gray">
              <a:xfrm>
                <a:off x="2123" y="1529"/>
                <a:ext cx="14" cy="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82" name="Line 1606"/>
              <p:cNvSpPr>
                <a:spLocks noChangeShapeType="1"/>
              </p:cNvSpPr>
              <p:nvPr userDrawn="1"/>
            </p:nvSpPr>
            <p:spPr bwMode="gray">
              <a:xfrm>
                <a:off x="2130" y="1529"/>
                <a:ext cx="7" cy="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83" name="Line 1607"/>
              <p:cNvSpPr>
                <a:spLocks noChangeShapeType="1"/>
              </p:cNvSpPr>
              <p:nvPr userDrawn="1"/>
            </p:nvSpPr>
            <p:spPr bwMode="gray">
              <a:xfrm flipH="1" flipV="1">
                <a:off x="2121" y="1522"/>
                <a:ext cx="16" cy="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84" name="Freeform 1608"/>
              <p:cNvSpPr>
                <a:spLocks/>
              </p:cNvSpPr>
              <p:nvPr userDrawn="1"/>
            </p:nvSpPr>
            <p:spPr bwMode="gray">
              <a:xfrm>
                <a:off x="2121" y="1522"/>
                <a:ext cx="9" cy="8"/>
              </a:xfrm>
              <a:custGeom>
                <a:avLst/>
                <a:gdLst>
                  <a:gd name="T0" fmla="*/ 0 w 9"/>
                  <a:gd name="T1" fmla="*/ 0 h 8"/>
                  <a:gd name="T2" fmla="*/ 0 w 9"/>
                  <a:gd name="T3" fmla="*/ 3 h 8"/>
                  <a:gd name="T4" fmla="*/ 2 w 9"/>
                  <a:gd name="T5" fmla="*/ 7 h 8"/>
                  <a:gd name="T6" fmla="*/ 4 w 9"/>
                  <a:gd name="T7" fmla="*/ 8 h 8"/>
                  <a:gd name="T8" fmla="*/ 5 w 9"/>
                  <a:gd name="T9" fmla="*/ 8 h 8"/>
                  <a:gd name="T10" fmla="*/ 9 w 9"/>
                  <a:gd name="T11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8">
                    <a:moveTo>
                      <a:pt x="0" y="0"/>
                    </a:moveTo>
                    <a:lnTo>
                      <a:pt x="0" y="3"/>
                    </a:lnTo>
                    <a:lnTo>
                      <a:pt x="2" y="7"/>
                    </a:lnTo>
                    <a:lnTo>
                      <a:pt x="4" y="8"/>
                    </a:lnTo>
                    <a:lnTo>
                      <a:pt x="5" y="8"/>
                    </a:lnTo>
                    <a:lnTo>
                      <a:pt x="9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85" name="Freeform 1609"/>
              <p:cNvSpPr>
                <a:spLocks/>
              </p:cNvSpPr>
              <p:nvPr userDrawn="1"/>
            </p:nvSpPr>
            <p:spPr bwMode="gray">
              <a:xfrm>
                <a:off x="2737" y="1363"/>
                <a:ext cx="7" cy="8"/>
              </a:xfrm>
              <a:custGeom>
                <a:avLst/>
                <a:gdLst>
                  <a:gd name="T0" fmla="*/ 0 w 7"/>
                  <a:gd name="T1" fmla="*/ 8 h 8"/>
                  <a:gd name="T2" fmla="*/ 3 w 7"/>
                  <a:gd name="T3" fmla="*/ 8 h 8"/>
                  <a:gd name="T4" fmla="*/ 5 w 7"/>
                  <a:gd name="T5" fmla="*/ 7 h 8"/>
                  <a:gd name="T6" fmla="*/ 7 w 7"/>
                  <a:gd name="T7" fmla="*/ 3 h 8"/>
                  <a:gd name="T8" fmla="*/ 7 w 7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8"/>
                    </a:moveTo>
                    <a:lnTo>
                      <a:pt x="3" y="8"/>
                    </a:lnTo>
                    <a:lnTo>
                      <a:pt x="5" y="7"/>
                    </a:lnTo>
                    <a:lnTo>
                      <a:pt x="7" y="3"/>
                    </a:lnTo>
                    <a:lnTo>
                      <a:pt x="7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86" name="Line 1610"/>
              <p:cNvSpPr>
                <a:spLocks noChangeShapeType="1"/>
              </p:cNvSpPr>
              <p:nvPr userDrawn="1"/>
            </p:nvSpPr>
            <p:spPr bwMode="gray">
              <a:xfrm flipV="1">
                <a:off x="2739" y="1329"/>
                <a:ext cx="77" cy="4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87" name="Line 1611"/>
              <p:cNvSpPr>
                <a:spLocks noChangeShapeType="1"/>
              </p:cNvSpPr>
              <p:nvPr userDrawn="1"/>
            </p:nvSpPr>
            <p:spPr bwMode="gray">
              <a:xfrm flipV="1">
                <a:off x="2737" y="1331"/>
                <a:ext cx="70" cy="3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88" name="Freeform 1612"/>
              <p:cNvSpPr>
                <a:spLocks/>
              </p:cNvSpPr>
              <p:nvPr userDrawn="1"/>
            </p:nvSpPr>
            <p:spPr bwMode="gray">
              <a:xfrm>
                <a:off x="2807" y="1322"/>
                <a:ext cx="10" cy="9"/>
              </a:xfrm>
              <a:custGeom>
                <a:avLst/>
                <a:gdLst>
                  <a:gd name="T0" fmla="*/ 0 w 10"/>
                  <a:gd name="T1" fmla="*/ 9 h 9"/>
                  <a:gd name="T2" fmla="*/ 5 w 10"/>
                  <a:gd name="T3" fmla="*/ 9 h 9"/>
                  <a:gd name="T4" fmla="*/ 7 w 10"/>
                  <a:gd name="T5" fmla="*/ 9 h 9"/>
                  <a:gd name="T6" fmla="*/ 9 w 10"/>
                  <a:gd name="T7" fmla="*/ 7 h 9"/>
                  <a:gd name="T8" fmla="*/ 10 w 10"/>
                  <a:gd name="T9" fmla="*/ 4 h 9"/>
                  <a:gd name="T10" fmla="*/ 10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0" y="9"/>
                    </a:moveTo>
                    <a:lnTo>
                      <a:pt x="5" y="9"/>
                    </a:lnTo>
                    <a:lnTo>
                      <a:pt x="7" y="9"/>
                    </a:lnTo>
                    <a:lnTo>
                      <a:pt x="9" y="7"/>
                    </a:lnTo>
                    <a:lnTo>
                      <a:pt x="10" y="4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89" name="Line 1613"/>
              <p:cNvSpPr>
                <a:spLocks noChangeShapeType="1"/>
              </p:cNvSpPr>
              <p:nvPr userDrawn="1"/>
            </p:nvSpPr>
            <p:spPr bwMode="gray">
              <a:xfrm flipH="1">
                <a:off x="2737" y="1322"/>
                <a:ext cx="80" cy="4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90" name="Freeform 1614"/>
              <p:cNvSpPr>
                <a:spLocks/>
              </p:cNvSpPr>
              <p:nvPr userDrawn="1"/>
            </p:nvSpPr>
            <p:spPr bwMode="gray">
              <a:xfrm>
                <a:off x="2807" y="1315"/>
                <a:ext cx="9" cy="16"/>
              </a:xfrm>
              <a:custGeom>
                <a:avLst/>
                <a:gdLst>
                  <a:gd name="T0" fmla="*/ 0 w 9"/>
                  <a:gd name="T1" fmla="*/ 16 h 16"/>
                  <a:gd name="T2" fmla="*/ 3 w 9"/>
                  <a:gd name="T3" fmla="*/ 13 h 16"/>
                  <a:gd name="T4" fmla="*/ 7 w 9"/>
                  <a:gd name="T5" fmla="*/ 9 h 16"/>
                  <a:gd name="T6" fmla="*/ 9 w 9"/>
                  <a:gd name="T7" fmla="*/ 4 h 16"/>
                  <a:gd name="T8" fmla="*/ 9 w 9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6">
                    <a:moveTo>
                      <a:pt x="0" y="16"/>
                    </a:moveTo>
                    <a:lnTo>
                      <a:pt x="3" y="13"/>
                    </a:lnTo>
                    <a:lnTo>
                      <a:pt x="7" y="9"/>
                    </a:lnTo>
                    <a:lnTo>
                      <a:pt x="9" y="4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91" name="Freeform 1615"/>
              <p:cNvSpPr>
                <a:spLocks/>
              </p:cNvSpPr>
              <p:nvPr userDrawn="1"/>
            </p:nvSpPr>
            <p:spPr bwMode="gray">
              <a:xfrm>
                <a:off x="2195" y="1244"/>
                <a:ext cx="8" cy="8"/>
              </a:xfrm>
              <a:custGeom>
                <a:avLst/>
                <a:gdLst>
                  <a:gd name="T0" fmla="*/ 8 w 8"/>
                  <a:gd name="T1" fmla="*/ 0 h 8"/>
                  <a:gd name="T2" fmla="*/ 5 w 8"/>
                  <a:gd name="T3" fmla="*/ 0 h 8"/>
                  <a:gd name="T4" fmla="*/ 1 w 8"/>
                  <a:gd name="T5" fmla="*/ 1 h 8"/>
                  <a:gd name="T6" fmla="*/ 0 w 8"/>
                  <a:gd name="T7" fmla="*/ 5 h 8"/>
                  <a:gd name="T8" fmla="*/ 0 w 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lnTo>
                      <a:pt x="5" y="0"/>
                    </a:lnTo>
                    <a:lnTo>
                      <a:pt x="1" y="1"/>
                    </a:lnTo>
                    <a:lnTo>
                      <a:pt x="0" y="5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92" name="Line 1616"/>
              <p:cNvSpPr>
                <a:spLocks noChangeShapeType="1"/>
              </p:cNvSpPr>
              <p:nvPr userDrawn="1"/>
            </p:nvSpPr>
            <p:spPr bwMode="gray">
              <a:xfrm flipH="1">
                <a:off x="2116" y="1203"/>
                <a:ext cx="164" cy="83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93" name="Line 1617"/>
              <p:cNvSpPr>
                <a:spLocks noChangeShapeType="1"/>
              </p:cNvSpPr>
              <p:nvPr userDrawn="1"/>
            </p:nvSpPr>
            <p:spPr bwMode="gray">
              <a:xfrm flipH="1">
                <a:off x="2123" y="1203"/>
                <a:ext cx="161" cy="8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94" name="Freeform 1618"/>
              <p:cNvSpPr>
                <a:spLocks/>
              </p:cNvSpPr>
              <p:nvPr userDrawn="1"/>
            </p:nvSpPr>
            <p:spPr bwMode="gray">
              <a:xfrm>
                <a:off x="2112" y="1284"/>
                <a:ext cx="11" cy="9"/>
              </a:xfrm>
              <a:custGeom>
                <a:avLst/>
                <a:gdLst>
                  <a:gd name="T0" fmla="*/ 11 w 11"/>
                  <a:gd name="T1" fmla="*/ 0 h 9"/>
                  <a:gd name="T2" fmla="*/ 7 w 11"/>
                  <a:gd name="T3" fmla="*/ 0 h 9"/>
                  <a:gd name="T4" fmla="*/ 4 w 11"/>
                  <a:gd name="T5" fmla="*/ 0 h 9"/>
                  <a:gd name="T6" fmla="*/ 2 w 11"/>
                  <a:gd name="T7" fmla="*/ 2 h 9"/>
                  <a:gd name="T8" fmla="*/ 2 w 11"/>
                  <a:gd name="T9" fmla="*/ 5 h 9"/>
                  <a:gd name="T10" fmla="*/ 0 w 11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9">
                    <a:moveTo>
                      <a:pt x="11" y="0"/>
                    </a:moveTo>
                    <a:lnTo>
                      <a:pt x="7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5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95" name="Line 1619"/>
              <p:cNvSpPr>
                <a:spLocks noChangeShapeType="1"/>
              </p:cNvSpPr>
              <p:nvPr userDrawn="1"/>
            </p:nvSpPr>
            <p:spPr bwMode="gray">
              <a:xfrm flipV="1">
                <a:off x="2112" y="1209"/>
                <a:ext cx="170" cy="8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96" name="Freeform 1620"/>
              <p:cNvSpPr>
                <a:spLocks/>
              </p:cNvSpPr>
              <p:nvPr userDrawn="1"/>
            </p:nvSpPr>
            <p:spPr bwMode="gray">
              <a:xfrm>
                <a:off x="2280" y="1203"/>
                <a:ext cx="4" cy="6"/>
              </a:xfrm>
              <a:custGeom>
                <a:avLst/>
                <a:gdLst>
                  <a:gd name="T0" fmla="*/ 4 w 4"/>
                  <a:gd name="T1" fmla="*/ 0 h 6"/>
                  <a:gd name="T2" fmla="*/ 2 w 4"/>
                  <a:gd name="T3" fmla="*/ 0 h 6"/>
                  <a:gd name="T4" fmla="*/ 0 w 4"/>
                  <a:gd name="T5" fmla="*/ 0 h 6"/>
                  <a:gd name="T6" fmla="*/ 0 w 4"/>
                  <a:gd name="T7" fmla="*/ 0 h 6"/>
                  <a:gd name="T8" fmla="*/ 2 w 4"/>
                  <a:gd name="T9" fmla="*/ 2 h 6"/>
                  <a:gd name="T10" fmla="*/ 2 w 4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6">
                    <a:moveTo>
                      <a:pt x="4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97" name="Freeform 1621"/>
              <p:cNvSpPr>
                <a:spLocks/>
              </p:cNvSpPr>
              <p:nvPr userDrawn="1"/>
            </p:nvSpPr>
            <p:spPr bwMode="gray">
              <a:xfrm>
                <a:off x="2207" y="1317"/>
                <a:ext cx="9" cy="16"/>
              </a:xfrm>
              <a:custGeom>
                <a:avLst/>
                <a:gdLst>
                  <a:gd name="T0" fmla="*/ 9 w 9"/>
                  <a:gd name="T1" fmla="*/ 0 h 16"/>
                  <a:gd name="T2" fmla="*/ 5 w 9"/>
                  <a:gd name="T3" fmla="*/ 2 h 16"/>
                  <a:gd name="T4" fmla="*/ 3 w 9"/>
                  <a:gd name="T5" fmla="*/ 7 h 16"/>
                  <a:gd name="T6" fmla="*/ 2 w 9"/>
                  <a:gd name="T7" fmla="*/ 11 h 16"/>
                  <a:gd name="T8" fmla="*/ 0 w 9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6">
                    <a:moveTo>
                      <a:pt x="9" y="0"/>
                    </a:moveTo>
                    <a:lnTo>
                      <a:pt x="5" y="2"/>
                    </a:lnTo>
                    <a:lnTo>
                      <a:pt x="3" y="7"/>
                    </a:lnTo>
                    <a:lnTo>
                      <a:pt x="2" y="11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98" name="Line 1622"/>
              <p:cNvSpPr>
                <a:spLocks noChangeShapeType="1"/>
              </p:cNvSpPr>
              <p:nvPr userDrawn="1"/>
            </p:nvSpPr>
            <p:spPr bwMode="gray">
              <a:xfrm>
                <a:off x="2118" y="1291"/>
                <a:ext cx="185" cy="6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199" name="Line 1623"/>
              <p:cNvSpPr>
                <a:spLocks noChangeShapeType="1"/>
              </p:cNvSpPr>
              <p:nvPr userDrawn="1"/>
            </p:nvSpPr>
            <p:spPr bwMode="gray">
              <a:xfrm>
                <a:off x="2123" y="1284"/>
                <a:ext cx="187" cy="66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00" name="Freeform 1624"/>
              <p:cNvSpPr>
                <a:spLocks/>
              </p:cNvSpPr>
              <p:nvPr userDrawn="1"/>
            </p:nvSpPr>
            <p:spPr bwMode="gray">
              <a:xfrm>
                <a:off x="2301" y="1350"/>
                <a:ext cx="9" cy="16"/>
              </a:xfrm>
              <a:custGeom>
                <a:avLst/>
                <a:gdLst>
                  <a:gd name="T0" fmla="*/ 9 w 9"/>
                  <a:gd name="T1" fmla="*/ 0 h 16"/>
                  <a:gd name="T2" fmla="*/ 6 w 9"/>
                  <a:gd name="T3" fmla="*/ 2 h 16"/>
                  <a:gd name="T4" fmla="*/ 2 w 9"/>
                  <a:gd name="T5" fmla="*/ 7 h 16"/>
                  <a:gd name="T6" fmla="*/ 0 w 9"/>
                  <a:gd name="T7" fmla="*/ 13 h 16"/>
                  <a:gd name="T8" fmla="*/ 0 w 9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6">
                    <a:moveTo>
                      <a:pt x="9" y="0"/>
                    </a:moveTo>
                    <a:lnTo>
                      <a:pt x="6" y="2"/>
                    </a:lnTo>
                    <a:lnTo>
                      <a:pt x="2" y="7"/>
                    </a:lnTo>
                    <a:lnTo>
                      <a:pt x="0" y="13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01" name="Line 1625"/>
              <p:cNvSpPr>
                <a:spLocks noChangeShapeType="1"/>
              </p:cNvSpPr>
              <p:nvPr userDrawn="1"/>
            </p:nvSpPr>
            <p:spPr bwMode="gray">
              <a:xfrm flipH="1" flipV="1">
                <a:off x="2114" y="1301"/>
                <a:ext cx="187" cy="65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02" name="Freeform 1626"/>
              <p:cNvSpPr>
                <a:spLocks/>
              </p:cNvSpPr>
              <p:nvPr userDrawn="1"/>
            </p:nvSpPr>
            <p:spPr bwMode="gray">
              <a:xfrm>
                <a:off x="2114" y="1284"/>
                <a:ext cx="9" cy="17"/>
              </a:xfrm>
              <a:custGeom>
                <a:avLst/>
                <a:gdLst>
                  <a:gd name="T0" fmla="*/ 0 w 9"/>
                  <a:gd name="T1" fmla="*/ 17 h 17"/>
                  <a:gd name="T2" fmla="*/ 0 w 9"/>
                  <a:gd name="T3" fmla="*/ 12 h 17"/>
                  <a:gd name="T4" fmla="*/ 2 w 9"/>
                  <a:gd name="T5" fmla="*/ 7 h 17"/>
                  <a:gd name="T6" fmla="*/ 5 w 9"/>
                  <a:gd name="T7" fmla="*/ 3 h 17"/>
                  <a:gd name="T8" fmla="*/ 9 w 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0" y="17"/>
                    </a:moveTo>
                    <a:lnTo>
                      <a:pt x="0" y="12"/>
                    </a:lnTo>
                    <a:lnTo>
                      <a:pt x="2" y="7"/>
                    </a:lnTo>
                    <a:lnTo>
                      <a:pt x="5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03" name="Line 1627"/>
              <p:cNvSpPr>
                <a:spLocks noChangeShapeType="1"/>
              </p:cNvSpPr>
              <p:nvPr userDrawn="1"/>
            </p:nvSpPr>
            <p:spPr bwMode="gray">
              <a:xfrm flipV="1">
                <a:off x="2317" y="1342"/>
                <a:ext cx="28" cy="14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04" name="Line 1628"/>
              <p:cNvSpPr>
                <a:spLocks noChangeShapeType="1"/>
              </p:cNvSpPr>
              <p:nvPr userDrawn="1"/>
            </p:nvSpPr>
            <p:spPr bwMode="gray">
              <a:xfrm flipV="1">
                <a:off x="2310" y="1331"/>
                <a:ext cx="35" cy="19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05" name="Line 1629"/>
              <p:cNvSpPr>
                <a:spLocks noChangeShapeType="1"/>
              </p:cNvSpPr>
              <p:nvPr userDrawn="1"/>
            </p:nvSpPr>
            <p:spPr bwMode="gray">
              <a:xfrm flipH="1">
                <a:off x="2321" y="1354"/>
                <a:ext cx="24" cy="12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06" name="Freeform 1630"/>
              <p:cNvSpPr>
                <a:spLocks/>
              </p:cNvSpPr>
              <p:nvPr userDrawn="1"/>
            </p:nvSpPr>
            <p:spPr bwMode="gray">
              <a:xfrm>
                <a:off x="2310" y="1350"/>
                <a:ext cx="11" cy="16"/>
              </a:xfrm>
              <a:custGeom>
                <a:avLst/>
                <a:gdLst>
                  <a:gd name="T0" fmla="*/ 0 w 11"/>
                  <a:gd name="T1" fmla="*/ 0 h 16"/>
                  <a:gd name="T2" fmla="*/ 4 w 11"/>
                  <a:gd name="T3" fmla="*/ 2 h 16"/>
                  <a:gd name="T4" fmla="*/ 7 w 11"/>
                  <a:gd name="T5" fmla="*/ 6 h 16"/>
                  <a:gd name="T6" fmla="*/ 11 w 11"/>
                  <a:gd name="T7" fmla="*/ 11 h 16"/>
                  <a:gd name="T8" fmla="*/ 11 w 11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0" y="0"/>
                    </a:moveTo>
                    <a:lnTo>
                      <a:pt x="4" y="2"/>
                    </a:lnTo>
                    <a:lnTo>
                      <a:pt x="7" y="6"/>
                    </a:lnTo>
                    <a:lnTo>
                      <a:pt x="11" y="11"/>
                    </a:lnTo>
                    <a:lnTo>
                      <a:pt x="11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07" name="Freeform 1631"/>
              <p:cNvSpPr>
                <a:spLocks/>
              </p:cNvSpPr>
              <p:nvPr userDrawn="1"/>
            </p:nvSpPr>
            <p:spPr bwMode="gray">
              <a:xfrm>
                <a:off x="2114" y="1403"/>
                <a:ext cx="4" cy="9"/>
              </a:xfrm>
              <a:custGeom>
                <a:avLst/>
                <a:gdLst>
                  <a:gd name="T0" fmla="*/ 2 w 4"/>
                  <a:gd name="T1" fmla="*/ 0 h 9"/>
                  <a:gd name="T2" fmla="*/ 0 w 4"/>
                  <a:gd name="T3" fmla="*/ 3 h 9"/>
                  <a:gd name="T4" fmla="*/ 0 w 4"/>
                  <a:gd name="T5" fmla="*/ 5 h 9"/>
                  <a:gd name="T6" fmla="*/ 0 w 4"/>
                  <a:gd name="T7" fmla="*/ 7 h 9"/>
                  <a:gd name="T8" fmla="*/ 4 w 4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9">
                    <a:moveTo>
                      <a:pt x="2" y="0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08" name="Line 1632"/>
              <p:cNvSpPr>
                <a:spLocks noChangeShapeType="1"/>
              </p:cNvSpPr>
              <p:nvPr userDrawn="1"/>
            </p:nvSpPr>
            <p:spPr bwMode="gray">
              <a:xfrm flipH="1" flipV="1">
                <a:off x="2111" y="1298"/>
                <a:ext cx="5" cy="22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09" name="Line 1633"/>
              <p:cNvSpPr>
                <a:spLocks noChangeShapeType="1"/>
              </p:cNvSpPr>
              <p:nvPr userDrawn="1"/>
            </p:nvSpPr>
            <p:spPr bwMode="gray">
              <a:xfrm flipH="1" flipV="1">
                <a:off x="2112" y="1293"/>
                <a:ext cx="7" cy="220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10" name="Freeform 1634"/>
              <p:cNvSpPr>
                <a:spLocks/>
              </p:cNvSpPr>
              <p:nvPr userDrawn="1"/>
            </p:nvSpPr>
            <p:spPr bwMode="gray">
              <a:xfrm>
                <a:off x="2111" y="1293"/>
                <a:ext cx="3" cy="8"/>
              </a:xfrm>
              <a:custGeom>
                <a:avLst/>
                <a:gdLst>
                  <a:gd name="T0" fmla="*/ 1 w 3"/>
                  <a:gd name="T1" fmla="*/ 0 h 8"/>
                  <a:gd name="T2" fmla="*/ 0 w 3"/>
                  <a:gd name="T3" fmla="*/ 1 h 8"/>
                  <a:gd name="T4" fmla="*/ 0 w 3"/>
                  <a:gd name="T5" fmla="*/ 5 h 8"/>
                  <a:gd name="T6" fmla="*/ 1 w 3"/>
                  <a:gd name="T7" fmla="*/ 7 h 8"/>
                  <a:gd name="T8" fmla="*/ 3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1" y="0"/>
                    </a:moveTo>
                    <a:lnTo>
                      <a:pt x="0" y="1"/>
                    </a:lnTo>
                    <a:lnTo>
                      <a:pt x="0" y="5"/>
                    </a:lnTo>
                    <a:lnTo>
                      <a:pt x="1" y="7"/>
                    </a:lnTo>
                    <a:lnTo>
                      <a:pt x="3" y="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11" name="Line 1635"/>
              <p:cNvSpPr>
                <a:spLocks noChangeShapeType="1"/>
              </p:cNvSpPr>
              <p:nvPr userDrawn="1"/>
            </p:nvSpPr>
            <p:spPr bwMode="gray">
              <a:xfrm>
                <a:off x="2114" y="1301"/>
                <a:ext cx="7" cy="221"/>
              </a:xfrm>
              <a:prstGeom prst="line">
                <a:avLst/>
              </a:prstGeom>
              <a:noFill/>
              <a:ln w="31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12" name="Freeform 1636"/>
              <p:cNvSpPr>
                <a:spLocks/>
              </p:cNvSpPr>
              <p:nvPr userDrawn="1"/>
            </p:nvSpPr>
            <p:spPr bwMode="gray">
              <a:xfrm>
                <a:off x="2116" y="1513"/>
                <a:ext cx="5" cy="9"/>
              </a:xfrm>
              <a:custGeom>
                <a:avLst/>
                <a:gdLst>
                  <a:gd name="T0" fmla="*/ 5 w 5"/>
                  <a:gd name="T1" fmla="*/ 9 h 9"/>
                  <a:gd name="T2" fmla="*/ 2 w 5"/>
                  <a:gd name="T3" fmla="*/ 7 h 9"/>
                  <a:gd name="T4" fmla="*/ 0 w 5"/>
                  <a:gd name="T5" fmla="*/ 5 h 9"/>
                  <a:gd name="T6" fmla="*/ 2 w 5"/>
                  <a:gd name="T7" fmla="*/ 2 h 9"/>
                  <a:gd name="T8" fmla="*/ 3 w 5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5" y="9"/>
                    </a:moveTo>
                    <a:lnTo>
                      <a:pt x="2" y="7"/>
                    </a:lnTo>
                    <a:lnTo>
                      <a:pt x="0" y="5"/>
                    </a:lnTo>
                    <a:lnTo>
                      <a:pt x="2" y="2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13" name="Freeform 1637"/>
              <p:cNvSpPr>
                <a:spLocks/>
              </p:cNvSpPr>
              <p:nvPr userDrawn="1"/>
            </p:nvSpPr>
            <p:spPr bwMode="gray">
              <a:xfrm>
                <a:off x="3526" y="1214"/>
                <a:ext cx="14" cy="12"/>
              </a:xfrm>
              <a:custGeom>
                <a:avLst/>
                <a:gdLst>
                  <a:gd name="T0" fmla="*/ 14 w 14"/>
                  <a:gd name="T1" fmla="*/ 12 h 12"/>
                  <a:gd name="T2" fmla="*/ 14 w 14"/>
                  <a:gd name="T3" fmla="*/ 9 h 12"/>
                  <a:gd name="T4" fmla="*/ 10 w 14"/>
                  <a:gd name="T5" fmla="*/ 5 h 12"/>
                  <a:gd name="T6" fmla="*/ 8 w 14"/>
                  <a:gd name="T7" fmla="*/ 2 h 12"/>
                  <a:gd name="T8" fmla="*/ 5 w 14"/>
                  <a:gd name="T9" fmla="*/ 0 h 12"/>
                  <a:gd name="T10" fmla="*/ 0 w 14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2">
                    <a:moveTo>
                      <a:pt x="14" y="12"/>
                    </a:moveTo>
                    <a:lnTo>
                      <a:pt x="14" y="9"/>
                    </a:lnTo>
                    <a:lnTo>
                      <a:pt x="10" y="5"/>
                    </a:lnTo>
                    <a:lnTo>
                      <a:pt x="8" y="2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14" name="Freeform 1638"/>
              <p:cNvSpPr>
                <a:spLocks/>
              </p:cNvSpPr>
              <p:nvPr userDrawn="1"/>
            </p:nvSpPr>
            <p:spPr bwMode="gray">
              <a:xfrm>
                <a:off x="3533" y="1216"/>
                <a:ext cx="5" cy="8"/>
              </a:xfrm>
              <a:custGeom>
                <a:avLst/>
                <a:gdLst>
                  <a:gd name="T0" fmla="*/ 0 w 5"/>
                  <a:gd name="T1" fmla="*/ 0 h 8"/>
                  <a:gd name="T2" fmla="*/ 1 w 5"/>
                  <a:gd name="T3" fmla="*/ 0 h 8"/>
                  <a:gd name="T4" fmla="*/ 3 w 5"/>
                  <a:gd name="T5" fmla="*/ 1 h 8"/>
                  <a:gd name="T6" fmla="*/ 3 w 5"/>
                  <a:gd name="T7" fmla="*/ 3 h 8"/>
                  <a:gd name="T8" fmla="*/ 5 w 5"/>
                  <a:gd name="T9" fmla="*/ 5 h 8"/>
                  <a:gd name="T10" fmla="*/ 3 w 5"/>
                  <a:gd name="T1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8">
                    <a:moveTo>
                      <a:pt x="0" y="0"/>
                    </a:moveTo>
                    <a:lnTo>
                      <a:pt x="1" y="0"/>
                    </a:lnTo>
                    <a:lnTo>
                      <a:pt x="3" y="1"/>
                    </a:lnTo>
                    <a:lnTo>
                      <a:pt x="3" y="3"/>
                    </a:lnTo>
                    <a:lnTo>
                      <a:pt x="5" y="5"/>
                    </a:lnTo>
                    <a:lnTo>
                      <a:pt x="3" y="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15" name="Freeform 1639"/>
              <p:cNvSpPr>
                <a:spLocks/>
              </p:cNvSpPr>
              <p:nvPr userDrawn="1"/>
            </p:nvSpPr>
            <p:spPr bwMode="gray">
              <a:xfrm>
                <a:off x="2142" y="1686"/>
                <a:ext cx="7" cy="16"/>
              </a:xfrm>
              <a:custGeom>
                <a:avLst/>
                <a:gdLst>
                  <a:gd name="T0" fmla="*/ 2 w 7"/>
                  <a:gd name="T1" fmla="*/ 0 h 16"/>
                  <a:gd name="T2" fmla="*/ 0 w 7"/>
                  <a:gd name="T3" fmla="*/ 4 h 16"/>
                  <a:gd name="T4" fmla="*/ 0 w 7"/>
                  <a:gd name="T5" fmla="*/ 7 h 16"/>
                  <a:gd name="T6" fmla="*/ 2 w 7"/>
                  <a:gd name="T7" fmla="*/ 12 h 16"/>
                  <a:gd name="T8" fmla="*/ 4 w 7"/>
                  <a:gd name="T9" fmla="*/ 14 h 16"/>
                  <a:gd name="T10" fmla="*/ 7 w 7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6">
                    <a:moveTo>
                      <a:pt x="2" y="0"/>
                    </a:moveTo>
                    <a:lnTo>
                      <a:pt x="0" y="4"/>
                    </a:lnTo>
                    <a:lnTo>
                      <a:pt x="0" y="7"/>
                    </a:lnTo>
                    <a:lnTo>
                      <a:pt x="2" y="12"/>
                    </a:lnTo>
                    <a:lnTo>
                      <a:pt x="4" y="14"/>
                    </a:lnTo>
                    <a:lnTo>
                      <a:pt x="7" y="16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16" name="Freeform 1640"/>
              <p:cNvSpPr>
                <a:spLocks/>
              </p:cNvSpPr>
              <p:nvPr userDrawn="1"/>
            </p:nvSpPr>
            <p:spPr bwMode="gray">
              <a:xfrm>
                <a:off x="2142" y="1693"/>
                <a:ext cx="9" cy="5"/>
              </a:xfrm>
              <a:custGeom>
                <a:avLst/>
                <a:gdLst>
                  <a:gd name="T0" fmla="*/ 9 w 9"/>
                  <a:gd name="T1" fmla="*/ 5 h 5"/>
                  <a:gd name="T2" fmla="*/ 5 w 9"/>
                  <a:gd name="T3" fmla="*/ 5 h 5"/>
                  <a:gd name="T4" fmla="*/ 2 w 9"/>
                  <a:gd name="T5" fmla="*/ 5 h 5"/>
                  <a:gd name="T6" fmla="*/ 0 w 9"/>
                  <a:gd name="T7" fmla="*/ 2 h 5"/>
                  <a:gd name="T8" fmla="*/ 0 w 9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5"/>
                    </a:moveTo>
                    <a:lnTo>
                      <a:pt x="5" y="5"/>
                    </a:lnTo>
                    <a:lnTo>
                      <a:pt x="2" y="5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17" name="Freeform 1641"/>
              <p:cNvSpPr>
                <a:spLocks/>
              </p:cNvSpPr>
              <p:nvPr userDrawn="1"/>
            </p:nvSpPr>
            <p:spPr bwMode="gray">
              <a:xfrm>
                <a:off x="2779" y="1933"/>
                <a:ext cx="17" cy="7"/>
              </a:xfrm>
              <a:custGeom>
                <a:avLst/>
                <a:gdLst>
                  <a:gd name="T0" fmla="*/ 0 w 17"/>
                  <a:gd name="T1" fmla="*/ 0 h 7"/>
                  <a:gd name="T2" fmla="*/ 2 w 17"/>
                  <a:gd name="T3" fmla="*/ 3 h 7"/>
                  <a:gd name="T4" fmla="*/ 5 w 17"/>
                  <a:gd name="T5" fmla="*/ 5 h 7"/>
                  <a:gd name="T6" fmla="*/ 10 w 17"/>
                  <a:gd name="T7" fmla="*/ 7 h 7"/>
                  <a:gd name="T8" fmla="*/ 14 w 17"/>
                  <a:gd name="T9" fmla="*/ 7 h 7"/>
                  <a:gd name="T10" fmla="*/ 17 w 17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7">
                    <a:moveTo>
                      <a:pt x="0" y="0"/>
                    </a:moveTo>
                    <a:lnTo>
                      <a:pt x="2" y="3"/>
                    </a:lnTo>
                    <a:lnTo>
                      <a:pt x="5" y="5"/>
                    </a:lnTo>
                    <a:lnTo>
                      <a:pt x="10" y="7"/>
                    </a:lnTo>
                    <a:lnTo>
                      <a:pt x="14" y="7"/>
                    </a:lnTo>
                    <a:lnTo>
                      <a:pt x="17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18" name="Freeform 1642"/>
              <p:cNvSpPr>
                <a:spLocks/>
              </p:cNvSpPr>
              <p:nvPr userDrawn="1"/>
            </p:nvSpPr>
            <p:spPr bwMode="gray">
              <a:xfrm>
                <a:off x="2784" y="1933"/>
                <a:ext cx="11" cy="8"/>
              </a:xfrm>
              <a:custGeom>
                <a:avLst/>
                <a:gdLst>
                  <a:gd name="T0" fmla="*/ 0 w 11"/>
                  <a:gd name="T1" fmla="*/ 8 h 8"/>
                  <a:gd name="T2" fmla="*/ 2 w 11"/>
                  <a:gd name="T3" fmla="*/ 8 h 8"/>
                  <a:gd name="T4" fmla="*/ 5 w 11"/>
                  <a:gd name="T5" fmla="*/ 7 h 8"/>
                  <a:gd name="T6" fmla="*/ 7 w 11"/>
                  <a:gd name="T7" fmla="*/ 5 h 8"/>
                  <a:gd name="T8" fmla="*/ 11 w 11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0" y="8"/>
                    </a:moveTo>
                    <a:lnTo>
                      <a:pt x="2" y="8"/>
                    </a:lnTo>
                    <a:lnTo>
                      <a:pt x="5" y="7"/>
                    </a:lnTo>
                    <a:lnTo>
                      <a:pt x="7" y="5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19" name="Freeform 1643"/>
              <p:cNvSpPr>
                <a:spLocks/>
              </p:cNvSpPr>
              <p:nvPr userDrawn="1"/>
            </p:nvSpPr>
            <p:spPr bwMode="gray">
              <a:xfrm>
                <a:off x="2135" y="1452"/>
                <a:ext cx="12" cy="14"/>
              </a:xfrm>
              <a:custGeom>
                <a:avLst/>
                <a:gdLst>
                  <a:gd name="T0" fmla="*/ 0 w 12"/>
                  <a:gd name="T1" fmla="*/ 14 h 14"/>
                  <a:gd name="T2" fmla="*/ 0 w 12"/>
                  <a:gd name="T3" fmla="*/ 8 h 14"/>
                  <a:gd name="T4" fmla="*/ 4 w 12"/>
                  <a:gd name="T5" fmla="*/ 3 h 14"/>
                  <a:gd name="T6" fmla="*/ 7 w 12"/>
                  <a:gd name="T7" fmla="*/ 2 h 14"/>
                  <a:gd name="T8" fmla="*/ 12 w 12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0" y="14"/>
                    </a:moveTo>
                    <a:lnTo>
                      <a:pt x="0" y="8"/>
                    </a:lnTo>
                    <a:lnTo>
                      <a:pt x="4" y="3"/>
                    </a:lnTo>
                    <a:lnTo>
                      <a:pt x="7" y="2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20" name="Freeform 1644"/>
              <p:cNvSpPr>
                <a:spLocks/>
              </p:cNvSpPr>
              <p:nvPr userDrawn="1"/>
            </p:nvSpPr>
            <p:spPr bwMode="gray">
              <a:xfrm>
                <a:off x="2137" y="1455"/>
                <a:ext cx="3" cy="7"/>
              </a:xfrm>
              <a:custGeom>
                <a:avLst/>
                <a:gdLst>
                  <a:gd name="T0" fmla="*/ 3 w 3"/>
                  <a:gd name="T1" fmla="*/ 7 h 7"/>
                  <a:gd name="T2" fmla="*/ 2 w 3"/>
                  <a:gd name="T3" fmla="*/ 5 h 7"/>
                  <a:gd name="T4" fmla="*/ 0 w 3"/>
                  <a:gd name="T5" fmla="*/ 2 h 7"/>
                  <a:gd name="T6" fmla="*/ 0 w 3"/>
                  <a:gd name="T7" fmla="*/ 0 h 7"/>
                  <a:gd name="T8" fmla="*/ 2 w 3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7">
                    <a:moveTo>
                      <a:pt x="3" y="7"/>
                    </a:moveTo>
                    <a:lnTo>
                      <a:pt x="2" y="5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21" name="Freeform 1645"/>
              <p:cNvSpPr>
                <a:spLocks/>
              </p:cNvSpPr>
              <p:nvPr userDrawn="1"/>
            </p:nvSpPr>
            <p:spPr bwMode="gray">
              <a:xfrm>
                <a:off x="2788" y="1683"/>
                <a:ext cx="1" cy="19"/>
              </a:xfrm>
              <a:custGeom>
                <a:avLst/>
                <a:gdLst>
                  <a:gd name="T0" fmla="*/ 1 w 1"/>
                  <a:gd name="T1" fmla="*/ 19 h 19"/>
                  <a:gd name="T2" fmla="*/ 1 w 1"/>
                  <a:gd name="T3" fmla="*/ 14 h 19"/>
                  <a:gd name="T4" fmla="*/ 1 w 1"/>
                  <a:gd name="T5" fmla="*/ 10 h 19"/>
                  <a:gd name="T6" fmla="*/ 0 w 1"/>
                  <a:gd name="T7" fmla="*/ 5 h 19"/>
                  <a:gd name="T8" fmla="*/ 0 w 1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9">
                    <a:moveTo>
                      <a:pt x="1" y="19"/>
                    </a:moveTo>
                    <a:lnTo>
                      <a:pt x="1" y="14"/>
                    </a:lnTo>
                    <a:lnTo>
                      <a:pt x="1" y="10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22" name="Freeform 1646"/>
              <p:cNvSpPr>
                <a:spLocks/>
              </p:cNvSpPr>
              <p:nvPr userDrawn="1"/>
            </p:nvSpPr>
            <p:spPr bwMode="gray">
              <a:xfrm>
                <a:off x="2779" y="1693"/>
                <a:ext cx="19" cy="1"/>
              </a:xfrm>
              <a:custGeom>
                <a:avLst/>
                <a:gdLst>
                  <a:gd name="T0" fmla="*/ 19 w 19"/>
                  <a:gd name="T1" fmla="*/ 14 w 19"/>
                  <a:gd name="T2" fmla="*/ 10 w 19"/>
                  <a:gd name="T3" fmla="*/ 5 w 19"/>
                  <a:gd name="T4" fmla="*/ 0 w 1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9">
                    <a:moveTo>
                      <a:pt x="19" y="0"/>
                    </a:moveTo>
                    <a:lnTo>
                      <a:pt x="14" y="0"/>
                    </a:lnTo>
                    <a:lnTo>
                      <a:pt x="10" y="0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23" name="Freeform 1647"/>
              <p:cNvSpPr>
                <a:spLocks/>
              </p:cNvSpPr>
              <p:nvPr userDrawn="1"/>
            </p:nvSpPr>
            <p:spPr bwMode="gray">
              <a:xfrm>
                <a:off x="2359" y="2013"/>
                <a:ext cx="7" cy="18"/>
              </a:xfrm>
              <a:custGeom>
                <a:avLst/>
                <a:gdLst>
                  <a:gd name="T0" fmla="*/ 2 w 7"/>
                  <a:gd name="T1" fmla="*/ 0 h 18"/>
                  <a:gd name="T2" fmla="*/ 0 w 7"/>
                  <a:gd name="T3" fmla="*/ 5 h 18"/>
                  <a:gd name="T4" fmla="*/ 0 w 7"/>
                  <a:gd name="T5" fmla="*/ 9 h 18"/>
                  <a:gd name="T6" fmla="*/ 2 w 7"/>
                  <a:gd name="T7" fmla="*/ 12 h 18"/>
                  <a:gd name="T8" fmla="*/ 4 w 7"/>
                  <a:gd name="T9" fmla="*/ 16 h 18"/>
                  <a:gd name="T10" fmla="*/ 7 w 7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8">
                    <a:moveTo>
                      <a:pt x="2" y="0"/>
                    </a:moveTo>
                    <a:lnTo>
                      <a:pt x="0" y="5"/>
                    </a:lnTo>
                    <a:lnTo>
                      <a:pt x="0" y="9"/>
                    </a:lnTo>
                    <a:lnTo>
                      <a:pt x="2" y="12"/>
                    </a:lnTo>
                    <a:lnTo>
                      <a:pt x="4" y="16"/>
                    </a:lnTo>
                    <a:lnTo>
                      <a:pt x="7" y="18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24" name="Freeform 1648"/>
              <p:cNvSpPr>
                <a:spLocks/>
              </p:cNvSpPr>
              <p:nvPr userDrawn="1"/>
            </p:nvSpPr>
            <p:spPr bwMode="gray">
              <a:xfrm>
                <a:off x="2359" y="2020"/>
                <a:ext cx="9" cy="7"/>
              </a:xfrm>
              <a:custGeom>
                <a:avLst/>
                <a:gdLst>
                  <a:gd name="T0" fmla="*/ 9 w 9"/>
                  <a:gd name="T1" fmla="*/ 7 h 7"/>
                  <a:gd name="T2" fmla="*/ 5 w 9"/>
                  <a:gd name="T3" fmla="*/ 7 h 7"/>
                  <a:gd name="T4" fmla="*/ 2 w 9"/>
                  <a:gd name="T5" fmla="*/ 5 h 7"/>
                  <a:gd name="T6" fmla="*/ 0 w 9"/>
                  <a:gd name="T7" fmla="*/ 4 h 7"/>
                  <a:gd name="T8" fmla="*/ 0 w 9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9" y="7"/>
                    </a:moveTo>
                    <a:lnTo>
                      <a:pt x="5" y="7"/>
                    </a:lnTo>
                    <a:lnTo>
                      <a:pt x="2" y="5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25" name="Freeform 1649"/>
              <p:cNvSpPr>
                <a:spLocks/>
              </p:cNvSpPr>
              <p:nvPr userDrawn="1"/>
            </p:nvSpPr>
            <p:spPr bwMode="gray">
              <a:xfrm>
                <a:off x="2345" y="1277"/>
                <a:ext cx="7" cy="3"/>
              </a:xfrm>
              <a:custGeom>
                <a:avLst/>
                <a:gdLst>
                  <a:gd name="T0" fmla="*/ 2 w 7"/>
                  <a:gd name="T1" fmla="*/ 3 h 3"/>
                  <a:gd name="T2" fmla="*/ 2 w 7"/>
                  <a:gd name="T3" fmla="*/ 2 h 3"/>
                  <a:gd name="T4" fmla="*/ 0 w 7"/>
                  <a:gd name="T5" fmla="*/ 0 h 3"/>
                  <a:gd name="T6" fmla="*/ 0 w 7"/>
                  <a:gd name="T7" fmla="*/ 0 h 3"/>
                  <a:gd name="T8" fmla="*/ 2 w 7"/>
                  <a:gd name="T9" fmla="*/ 0 h 3"/>
                  <a:gd name="T10" fmla="*/ 4 w 7"/>
                  <a:gd name="T11" fmla="*/ 0 h 3"/>
                  <a:gd name="T12" fmla="*/ 7 w 7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3">
                    <a:moveTo>
                      <a:pt x="2" y="3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7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26" name="Freeform 1650"/>
              <p:cNvSpPr>
                <a:spLocks/>
              </p:cNvSpPr>
              <p:nvPr userDrawn="1"/>
            </p:nvSpPr>
            <p:spPr bwMode="gray">
              <a:xfrm>
                <a:off x="2345" y="1270"/>
                <a:ext cx="9" cy="16"/>
              </a:xfrm>
              <a:custGeom>
                <a:avLst/>
                <a:gdLst>
                  <a:gd name="T0" fmla="*/ 0 w 9"/>
                  <a:gd name="T1" fmla="*/ 16 h 16"/>
                  <a:gd name="T2" fmla="*/ 0 w 9"/>
                  <a:gd name="T3" fmla="*/ 10 h 16"/>
                  <a:gd name="T4" fmla="*/ 2 w 9"/>
                  <a:gd name="T5" fmla="*/ 7 h 16"/>
                  <a:gd name="T6" fmla="*/ 4 w 9"/>
                  <a:gd name="T7" fmla="*/ 3 h 16"/>
                  <a:gd name="T8" fmla="*/ 9 w 9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6">
                    <a:moveTo>
                      <a:pt x="0" y="16"/>
                    </a:moveTo>
                    <a:lnTo>
                      <a:pt x="0" y="10"/>
                    </a:lnTo>
                    <a:lnTo>
                      <a:pt x="2" y="7"/>
                    </a:lnTo>
                    <a:lnTo>
                      <a:pt x="4" y="3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27" name="Freeform 1651"/>
              <p:cNvSpPr>
                <a:spLocks/>
              </p:cNvSpPr>
              <p:nvPr userDrawn="1"/>
            </p:nvSpPr>
            <p:spPr bwMode="gray">
              <a:xfrm>
                <a:off x="2565" y="2101"/>
                <a:ext cx="2" cy="7"/>
              </a:xfrm>
              <a:custGeom>
                <a:avLst/>
                <a:gdLst>
                  <a:gd name="T0" fmla="*/ 0 w 2"/>
                  <a:gd name="T1" fmla="*/ 5 h 7"/>
                  <a:gd name="T2" fmla="*/ 2 w 2"/>
                  <a:gd name="T3" fmla="*/ 7 h 7"/>
                  <a:gd name="T4" fmla="*/ 2 w 2"/>
                  <a:gd name="T5" fmla="*/ 7 h 7"/>
                  <a:gd name="T6" fmla="*/ 2 w 2"/>
                  <a:gd name="T7" fmla="*/ 7 h 7"/>
                  <a:gd name="T8" fmla="*/ 2 w 2"/>
                  <a:gd name="T9" fmla="*/ 7 h 7"/>
                  <a:gd name="T10" fmla="*/ 2 w 2"/>
                  <a:gd name="T11" fmla="*/ 5 h 7"/>
                  <a:gd name="T12" fmla="*/ 2 w 2"/>
                  <a:gd name="T13" fmla="*/ 3 h 7"/>
                  <a:gd name="T14" fmla="*/ 2 w 2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7">
                    <a:moveTo>
                      <a:pt x="0" y="5"/>
                    </a:moveTo>
                    <a:lnTo>
                      <a:pt x="2" y="7"/>
                    </a:lnTo>
                    <a:lnTo>
                      <a:pt x="2" y="7"/>
                    </a:lnTo>
                    <a:lnTo>
                      <a:pt x="2" y="7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28" name="Freeform 1652"/>
              <p:cNvSpPr>
                <a:spLocks/>
              </p:cNvSpPr>
              <p:nvPr userDrawn="1"/>
            </p:nvSpPr>
            <p:spPr bwMode="gray">
              <a:xfrm>
                <a:off x="2558" y="2102"/>
                <a:ext cx="18" cy="4"/>
              </a:xfrm>
              <a:custGeom>
                <a:avLst/>
                <a:gdLst>
                  <a:gd name="T0" fmla="*/ 18 w 18"/>
                  <a:gd name="T1" fmla="*/ 0 h 4"/>
                  <a:gd name="T2" fmla="*/ 14 w 18"/>
                  <a:gd name="T3" fmla="*/ 4 h 4"/>
                  <a:gd name="T4" fmla="*/ 9 w 18"/>
                  <a:gd name="T5" fmla="*/ 4 h 4"/>
                  <a:gd name="T6" fmla="*/ 4 w 18"/>
                  <a:gd name="T7" fmla="*/ 4 h 4"/>
                  <a:gd name="T8" fmla="*/ 0 w 18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18" y="0"/>
                    </a:moveTo>
                    <a:lnTo>
                      <a:pt x="14" y="4"/>
                    </a:lnTo>
                    <a:lnTo>
                      <a:pt x="9" y="4"/>
                    </a:lnTo>
                    <a:lnTo>
                      <a:pt x="4" y="4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29" name="Freeform 1653"/>
              <p:cNvSpPr>
                <a:spLocks/>
              </p:cNvSpPr>
              <p:nvPr userDrawn="1"/>
            </p:nvSpPr>
            <p:spPr bwMode="gray">
              <a:xfrm>
                <a:off x="2558" y="1340"/>
                <a:ext cx="2" cy="19"/>
              </a:xfrm>
              <a:custGeom>
                <a:avLst/>
                <a:gdLst>
                  <a:gd name="T0" fmla="*/ 2 w 2"/>
                  <a:gd name="T1" fmla="*/ 19 h 19"/>
                  <a:gd name="T2" fmla="*/ 2 w 2"/>
                  <a:gd name="T3" fmla="*/ 14 h 19"/>
                  <a:gd name="T4" fmla="*/ 2 w 2"/>
                  <a:gd name="T5" fmla="*/ 10 h 19"/>
                  <a:gd name="T6" fmla="*/ 2 w 2"/>
                  <a:gd name="T7" fmla="*/ 5 h 19"/>
                  <a:gd name="T8" fmla="*/ 0 w 2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9">
                    <a:moveTo>
                      <a:pt x="2" y="19"/>
                    </a:moveTo>
                    <a:lnTo>
                      <a:pt x="2" y="14"/>
                    </a:lnTo>
                    <a:lnTo>
                      <a:pt x="2" y="10"/>
                    </a:lnTo>
                    <a:lnTo>
                      <a:pt x="2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30" name="Freeform 1654"/>
              <p:cNvSpPr>
                <a:spLocks/>
              </p:cNvSpPr>
              <p:nvPr userDrawn="1"/>
            </p:nvSpPr>
            <p:spPr bwMode="gray">
              <a:xfrm>
                <a:off x="2550" y="1350"/>
                <a:ext cx="19" cy="1"/>
              </a:xfrm>
              <a:custGeom>
                <a:avLst/>
                <a:gdLst>
                  <a:gd name="T0" fmla="*/ 19 w 19"/>
                  <a:gd name="T1" fmla="*/ 14 w 19"/>
                  <a:gd name="T2" fmla="*/ 10 w 19"/>
                  <a:gd name="T3" fmla="*/ 5 w 19"/>
                  <a:gd name="T4" fmla="*/ 0 w 1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9">
                    <a:moveTo>
                      <a:pt x="19" y="0"/>
                    </a:moveTo>
                    <a:lnTo>
                      <a:pt x="14" y="0"/>
                    </a:lnTo>
                    <a:lnTo>
                      <a:pt x="10" y="0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31" name="Freeform 1655"/>
              <p:cNvSpPr>
                <a:spLocks/>
              </p:cNvSpPr>
              <p:nvPr userDrawn="1"/>
            </p:nvSpPr>
            <p:spPr bwMode="gray">
              <a:xfrm>
                <a:off x="3610" y="1212"/>
                <a:ext cx="12" cy="11"/>
              </a:xfrm>
              <a:custGeom>
                <a:avLst/>
                <a:gdLst>
                  <a:gd name="T0" fmla="*/ 12 w 12"/>
                  <a:gd name="T1" fmla="*/ 11 h 11"/>
                  <a:gd name="T2" fmla="*/ 12 w 12"/>
                  <a:gd name="T3" fmla="*/ 7 h 11"/>
                  <a:gd name="T4" fmla="*/ 10 w 12"/>
                  <a:gd name="T5" fmla="*/ 4 h 11"/>
                  <a:gd name="T6" fmla="*/ 7 w 12"/>
                  <a:gd name="T7" fmla="*/ 2 h 11"/>
                  <a:gd name="T8" fmla="*/ 3 w 12"/>
                  <a:gd name="T9" fmla="*/ 0 h 11"/>
                  <a:gd name="T10" fmla="*/ 0 w 12"/>
                  <a:gd name="T1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11">
                    <a:moveTo>
                      <a:pt x="12" y="11"/>
                    </a:moveTo>
                    <a:lnTo>
                      <a:pt x="12" y="7"/>
                    </a:lnTo>
                    <a:lnTo>
                      <a:pt x="10" y="4"/>
                    </a:lnTo>
                    <a:lnTo>
                      <a:pt x="7" y="2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32" name="Freeform 1656"/>
              <p:cNvSpPr>
                <a:spLocks/>
              </p:cNvSpPr>
              <p:nvPr userDrawn="1"/>
            </p:nvSpPr>
            <p:spPr bwMode="gray">
              <a:xfrm>
                <a:off x="3617" y="1214"/>
                <a:ext cx="3" cy="7"/>
              </a:xfrm>
              <a:custGeom>
                <a:avLst/>
                <a:gdLst>
                  <a:gd name="T0" fmla="*/ 0 w 3"/>
                  <a:gd name="T1" fmla="*/ 0 h 7"/>
                  <a:gd name="T2" fmla="*/ 0 w 3"/>
                  <a:gd name="T3" fmla="*/ 0 h 7"/>
                  <a:gd name="T4" fmla="*/ 1 w 3"/>
                  <a:gd name="T5" fmla="*/ 2 h 7"/>
                  <a:gd name="T6" fmla="*/ 3 w 3"/>
                  <a:gd name="T7" fmla="*/ 2 h 7"/>
                  <a:gd name="T8" fmla="*/ 3 w 3"/>
                  <a:gd name="T9" fmla="*/ 5 h 7"/>
                  <a:gd name="T10" fmla="*/ 1 w 3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7">
                    <a:moveTo>
                      <a:pt x="0" y="0"/>
                    </a:moveTo>
                    <a:lnTo>
                      <a:pt x="0" y="0"/>
                    </a:lnTo>
                    <a:lnTo>
                      <a:pt x="1" y="2"/>
                    </a:lnTo>
                    <a:lnTo>
                      <a:pt x="3" y="2"/>
                    </a:lnTo>
                    <a:lnTo>
                      <a:pt x="3" y="5"/>
                    </a:lnTo>
                    <a:lnTo>
                      <a:pt x="1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33" name="Freeform 1657"/>
              <p:cNvSpPr>
                <a:spLocks/>
              </p:cNvSpPr>
              <p:nvPr userDrawn="1"/>
            </p:nvSpPr>
            <p:spPr bwMode="gray">
              <a:xfrm>
                <a:off x="3195" y="840"/>
                <a:ext cx="14" cy="7"/>
              </a:xfrm>
              <a:custGeom>
                <a:avLst/>
                <a:gdLst>
                  <a:gd name="T0" fmla="*/ 0 w 14"/>
                  <a:gd name="T1" fmla="*/ 0 h 7"/>
                  <a:gd name="T2" fmla="*/ 4 w 14"/>
                  <a:gd name="T3" fmla="*/ 0 h 7"/>
                  <a:gd name="T4" fmla="*/ 9 w 14"/>
                  <a:gd name="T5" fmla="*/ 1 h 7"/>
                  <a:gd name="T6" fmla="*/ 12 w 14"/>
                  <a:gd name="T7" fmla="*/ 5 h 7"/>
                  <a:gd name="T8" fmla="*/ 14 w 1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0" y="0"/>
                    </a:moveTo>
                    <a:lnTo>
                      <a:pt x="4" y="0"/>
                    </a:lnTo>
                    <a:lnTo>
                      <a:pt x="9" y="1"/>
                    </a:lnTo>
                    <a:lnTo>
                      <a:pt x="12" y="5"/>
                    </a:lnTo>
                    <a:lnTo>
                      <a:pt x="14" y="7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34" name="Freeform 1658"/>
              <p:cNvSpPr>
                <a:spLocks/>
              </p:cNvSpPr>
              <p:nvPr userDrawn="1"/>
            </p:nvSpPr>
            <p:spPr bwMode="gray">
              <a:xfrm>
                <a:off x="3195" y="838"/>
                <a:ext cx="11" cy="9"/>
              </a:xfrm>
              <a:custGeom>
                <a:avLst/>
                <a:gdLst>
                  <a:gd name="T0" fmla="*/ 11 w 11"/>
                  <a:gd name="T1" fmla="*/ 0 h 9"/>
                  <a:gd name="T2" fmla="*/ 7 w 11"/>
                  <a:gd name="T3" fmla="*/ 0 h 9"/>
                  <a:gd name="T4" fmla="*/ 5 w 11"/>
                  <a:gd name="T5" fmla="*/ 2 h 9"/>
                  <a:gd name="T6" fmla="*/ 2 w 11"/>
                  <a:gd name="T7" fmla="*/ 5 h 9"/>
                  <a:gd name="T8" fmla="*/ 0 w 11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9">
                    <a:moveTo>
                      <a:pt x="11" y="0"/>
                    </a:moveTo>
                    <a:lnTo>
                      <a:pt x="7" y="0"/>
                    </a:lnTo>
                    <a:lnTo>
                      <a:pt x="5" y="2"/>
                    </a:lnTo>
                    <a:lnTo>
                      <a:pt x="2" y="5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35" name="Freeform 1659"/>
              <p:cNvSpPr>
                <a:spLocks/>
              </p:cNvSpPr>
              <p:nvPr userDrawn="1"/>
            </p:nvSpPr>
            <p:spPr bwMode="gray">
              <a:xfrm>
                <a:off x="3403" y="903"/>
                <a:ext cx="4" cy="3"/>
              </a:xfrm>
              <a:custGeom>
                <a:avLst/>
                <a:gdLst>
                  <a:gd name="T0" fmla="*/ 0 w 4"/>
                  <a:gd name="T1" fmla="*/ 1 h 3"/>
                  <a:gd name="T2" fmla="*/ 2 w 4"/>
                  <a:gd name="T3" fmla="*/ 0 h 3"/>
                  <a:gd name="T4" fmla="*/ 4 w 4"/>
                  <a:gd name="T5" fmla="*/ 0 h 3"/>
                  <a:gd name="T6" fmla="*/ 4 w 4"/>
                  <a:gd name="T7" fmla="*/ 0 h 3"/>
                  <a:gd name="T8" fmla="*/ 4 w 4"/>
                  <a:gd name="T9" fmla="*/ 1 h 3"/>
                  <a:gd name="T10" fmla="*/ 2 w 4"/>
                  <a:gd name="T11" fmla="*/ 1 h 3"/>
                  <a:gd name="T12" fmla="*/ 2 w 4"/>
                  <a:gd name="T13" fmla="*/ 1 h 3"/>
                  <a:gd name="T14" fmla="*/ 0 w 4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3">
                    <a:moveTo>
                      <a:pt x="0" y="1"/>
                    </a:moveTo>
                    <a:lnTo>
                      <a:pt x="2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36" name="Freeform 1660"/>
              <p:cNvSpPr>
                <a:spLocks/>
              </p:cNvSpPr>
              <p:nvPr userDrawn="1"/>
            </p:nvSpPr>
            <p:spPr bwMode="gray">
              <a:xfrm>
                <a:off x="3400" y="897"/>
                <a:ext cx="8" cy="14"/>
              </a:xfrm>
              <a:custGeom>
                <a:avLst/>
                <a:gdLst>
                  <a:gd name="T0" fmla="*/ 8 w 8"/>
                  <a:gd name="T1" fmla="*/ 14 h 14"/>
                  <a:gd name="T2" fmla="*/ 8 w 8"/>
                  <a:gd name="T3" fmla="*/ 9 h 14"/>
                  <a:gd name="T4" fmla="*/ 7 w 8"/>
                  <a:gd name="T5" fmla="*/ 6 h 14"/>
                  <a:gd name="T6" fmla="*/ 3 w 8"/>
                  <a:gd name="T7" fmla="*/ 2 h 14"/>
                  <a:gd name="T8" fmla="*/ 0 w 8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4">
                    <a:moveTo>
                      <a:pt x="8" y="14"/>
                    </a:moveTo>
                    <a:lnTo>
                      <a:pt x="8" y="9"/>
                    </a:lnTo>
                    <a:lnTo>
                      <a:pt x="7" y="6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37" name="Freeform 1661"/>
              <p:cNvSpPr>
                <a:spLocks/>
              </p:cNvSpPr>
              <p:nvPr userDrawn="1"/>
            </p:nvSpPr>
            <p:spPr bwMode="gray">
              <a:xfrm>
                <a:off x="3186" y="1910"/>
                <a:ext cx="20" cy="9"/>
              </a:xfrm>
              <a:custGeom>
                <a:avLst/>
                <a:gdLst>
                  <a:gd name="T0" fmla="*/ 0 w 20"/>
                  <a:gd name="T1" fmla="*/ 9 h 9"/>
                  <a:gd name="T2" fmla="*/ 7 w 20"/>
                  <a:gd name="T3" fmla="*/ 9 h 9"/>
                  <a:gd name="T4" fmla="*/ 11 w 20"/>
                  <a:gd name="T5" fmla="*/ 7 h 9"/>
                  <a:gd name="T6" fmla="*/ 16 w 20"/>
                  <a:gd name="T7" fmla="*/ 3 h 9"/>
                  <a:gd name="T8" fmla="*/ 20 w 2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9">
                    <a:moveTo>
                      <a:pt x="0" y="9"/>
                    </a:moveTo>
                    <a:lnTo>
                      <a:pt x="7" y="9"/>
                    </a:lnTo>
                    <a:lnTo>
                      <a:pt x="11" y="7"/>
                    </a:lnTo>
                    <a:lnTo>
                      <a:pt x="16" y="3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38" name="Freeform 1662"/>
              <p:cNvSpPr>
                <a:spLocks/>
              </p:cNvSpPr>
              <p:nvPr userDrawn="1"/>
            </p:nvSpPr>
            <p:spPr bwMode="gray">
              <a:xfrm>
                <a:off x="3192" y="1912"/>
                <a:ext cx="7" cy="7"/>
              </a:xfrm>
              <a:custGeom>
                <a:avLst/>
                <a:gdLst>
                  <a:gd name="T0" fmla="*/ 7 w 7"/>
                  <a:gd name="T1" fmla="*/ 7 h 7"/>
                  <a:gd name="T2" fmla="*/ 5 w 7"/>
                  <a:gd name="T3" fmla="*/ 7 h 7"/>
                  <a:gd name="T4" fmla="*/ 5 w 7"/>
                  <a:gd name="T5" fmla="*/ 7 h 7"/>
                  <a:gd name="T6" fmla="*/ 3 w 7"/>
                  <a:gd name="T7" fmla="*/ 7 h 7"/>
                  <a:gd name="T8" fmla="*/ 1 w 7"/>
                  <a:gd name="T9" fmla="*/ 3 h 7"/>
                  <a:gd name="T10" fmla="*/ 0 w 7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7">
                    <a:moveTo>
                      <a:pt x="7" y="7"/>
                    </a:moveTo>
                    <a:lnTo>
                      <a:pt x="5" y="7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1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39" name="Freeform 1663"/>
              <p:cNvSpPr>
                <a:spLocks/>
              </p:cNvSpPr>
              <p:nvPr userDrawn="1"/>
            </p:nvSpPr>
            <p:spPr bwMode="gray">
              <a:xfrm>
                <a:off x="3669" y="1609"/>
                <a:ext cx="14" cy="14"/>
              </a:xfrm>
              <a:custGeom>
                <a:avLst/>
                <a:gdLst>
                  <a:gd name="T0" fmla="*/ 0 w 14"/>
                  <a:gd name="T1" fmla="*/ 14 h 14"/>
                  <a:gd name="T2" fmla="*/ 5 w 14"/>
                  <a:gd name="T3" fmla="*/ 12 h 14"/>
                  <a:gd name="T4" fmla="*/ 11 w 14"/>
                  <a:gd name="T5" fmla="*/ 11 h 14"/>
                  <a:gd name="T6" fmla="*/ 12 w 14"/>
                  <a:gd name="T7" fmla="*/ 5 h 14"/>
                  <a:gd name="T8" fmla="*/ 14 w 14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0" y="14"/>
                    </a:moveTo>
                    <a:lnTo>
                      <a:pt x="5" y="12"/>
                    </a:lnTo>
                    <a:lnTo>
                      <a:pt x="11" y="11"/>
                    </a:lnTo>
                    <a:lnTo>
                      <a:pt x="12" y="5"/>
                    </a:lnTo>
                    <a:lnTo>
                      <a:pt x="14" y="0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240" name="Freeform 1664"/>
              <p:cNvSpPr>
                <a:spLocks/>
              </p:cNvSpPr>
              <p:nvPr userDrawn="1"/>
            </p:nvSpPr>
            <p:spPr bwMode="gray">
              <a:xfrm>
                <a:off x="3676" y="1611"/>
                <a:ext cx="5" cy="9"/>
              </a:xfrm>
              <a:custGeom>
                <a:avLst/>
                <a:gdLst>
                  <a:gd name="T0" fmla="*/ 0 w 5"/>
                  <a:gd name="T1" fmla="*/ 0 h 9"/>
                  <a:gd name="T2" fmla="*/ 4 w 5"/>
                  <a:gd name="T3" fmla="*/ 3 h 9"/>
                  <a:gd name="T4" fmla="*/ 5 w 5"/>
                  <a:gd name="T5" fmla="*/ 7 h 9"/>
                  <a:gd name="T6" fmla="*/ 5 w 5"/>
                  <a:gd name="T7" fmla="*/ 7 h 9"/>
                  <a:gd name="T8" fmla="*/ 5 w 5"/>
                  <a:gd name="T9" fmla="*/ 9 h 9"/>
                  <a:gd name="T10" fmla="*/ 4 w 5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0" y="0"/>
                    </a:moveTo>
                    <a:lnTo>
                      <a:pt x="4" y="3"/>
                    </a:lnTo>
                    <a:lnTo>
                      <a:pt x="5" y="7"/>
                    </a:lnTo>
                    <a:lnTo>
                      <a:pt x="5" y="7"/>
                    </a:lnTo>
                    <a:lnTo>
                      <a:pt x="5" y="9"/>
                    </a:lnTo>
                    <a:lnTo>
                      <a:pt x="4" y="9"/>
                    </a:lnTo>
                  </a:path>
                </a:pathLst>
              </a:custGeom>
              <a:noFill/>
              <a:ln w="3175">
                <a:solidFill>
                  <a:schemeClr val="bg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82241" name="Freeform 1665"/>
            <p:cNvSpPr>
              <a:spLocks/>
            </p:cNvSpPr>
            <p:nvPr userDrawn="1"/>
          </p:nvSpPr>
          <p:spPr bwMode="gray">
            <a:xfrm>
              <a:off x="5145" y="3604"/>
              <a:ext cx="2" cy="19"/>
            </a:xfrm>
            <a:custGeom>
              <a:avLst/>
              <a:gdLst>
                <a:gd name="T0" fmla="*/ 2 w 2"/>
                <a:gd name="T1" fmla="*/ 19 h 19"/>
                <a:gd name="T2" fmla="*/ 2 w 2"/>
                <a:gd name="T3" fmla="*/ 16 h 19"/>
                <a:gd name="T4" fmla="*/ 2 w 2"/>
                <a:gd name="T5" fmla="*/ 10 h 19"/>
                <a:gd name="T6" fmla="*/ 2 w 2"/>
                <a:gd name="T7" fmla="*/ 5 h 19"/>
                <a:gd name="T8" fmla="*/ 0 w 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9">
                  <a:moveTo>
                    <a:pt x="2" y="19"/>
                  </a:moveTo>
                  <a:lnTo>
                    <a:pt x="2" y="16"/>
                  </a:lnTo>
                  <a:lnTo>
                    <a:pt x="2" y="10"/>
                  </a:lnTo>
                  <a:lnTo>
                    <a:pt x="2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42" name="Freeform 1666"/>
            <p:cNvSpPr>
              <a:spLocks/>
            </p:cNvSpPr>
            <p:nvPr userDrawn="1"/>
          </p:nvSpPr>
          <p:spPr bwMode="gray">
            <a:xfrm>
              <a:off x="5138" y="3614"/>
              <a:ext cx="17" cy="2"/>
            </a:xfrm>
            <a:custGeom>
              <a:avLst/>
              <a:gdLst>
                <a:gd name="T0" fmla="*/ 17 w 17"/>
                <a:gd name="T1" fmla="*/ 0 h 2"/>
                <a:gd name="T2" fmla="*/ 14 w 17"/>
                <a:gd name="T3" fmla="*/ 0 h 2"/>
                <a:gd name="T4" fmla="*/ 9 w 17"/>
                <a:gd name="T5" fmla="*/ 0 h 2"/>
                <a:gd name="T6" fmla="*/ 5 w 17"/>
                <a:gd name="T7" fmla="*/ 2 h 2"/>
                <a:gd name="T8" fmla="*/ 0 w 1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">
                  <a:moveTo>
                    <a:pt x="17" y="0"/>
                  </a:moveTo>
                  <a:lnTo>
                    <a:pt x="14" y="0"/>
                  </a:lnTo>
                  <a:lnTo>
                    <a:pt x="9" y="0"/>
                  </a:lnTo>
                  <a:lnTo>
                    <a:pt x="5" y="2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43" name="Freeform 1667"/>
            <p:cNvSpPr>
              <a:spLocks/>
            </p:cNvSpPr>
            <p:nvPr userDrawn="1"/>
          </p:nvSpPr>
          <p:spPr bwMode="gray">
            <a:xfrm>
              <a:off x="5635" y="3324"/>
              <a:ext cx="3" cy="2"/>
            </a:xfrm>
            <a:custGeom>
              <a:avLst/>
              <a:gdLst>
                <a:gd name="T0" fmla="*/ 0 w 3"/>
                <a:gd name="T1" fmla="*/ 2 h 2"/>
                <a:gd name="T2" fmla="*/ 1 w 3"/>
                <a:gd name="T3" fmla="*/ 0 h 2"/>
                <a:gd name="T4" fmla="*/ 3 w 3"/>
                <a:gd name="T5" fmla="*/ 0 h 2"/>
                <a:gd name="T6" fmla="*/ 3 w 3"/>
                <a:gd name="T7" fmla="*/ 0 h 2"/>
                <a:gd name="T8" fmla="*/ 3 w 3"/>
                <a:gd name="T9" fmla="*/ 0 h 2"/>
                <a:gd name="T10" fmla="*/ 1 w 3"/>
                <a:gd name="T11" fmla="*/ 0 h 2"/>
                <a:gd name="T12" fmla="*/ 1 w 3"/>
                <a:gd name="T13" fmla="*/ 2 h 2"/>
                <a:gd name="T14" fmla="*/ 0 w 3"/>
                <a:gd name="T15" fmla="*/ 2 h 2"/>
                <a:gd name="T16" fmla="*/ 0 w 3"/>
                <a:gd name="T1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44" name="Freeform 1668"/>
            <p:cNvSpPr>
              <a:spLocks/>
            </p:cNvSpPr>
            <p:nvPr userDrawn="1"/>
          </p:nvSpPr>
          <p:spPr bwMode="gray">
            <a:xfrm>
              <a:off x="5629" y="3319"/>
              <a:ext cx="11" cy="14"/>
            </a:xfrm>
            <a:custGeom>
              <a:avLst/>
              <a:gdLst>
                <a:gd name="T0" fmla="*/ 11 w 11"/>
                <a:gd name="T1" fmla="*/ 14 h 14"/>
                <a:gd name="T2" fmla="*/ 11 w 11"/>
                <a:gd name="T3" fmla="*/ 9 h 14"/>
                <a:gd name="T4" fmla="*/ 9 w 11"/>
                <a:gd name="T5" fmla="*/ 5 h 14"/>
                <a:gd name="T6" fmla="*/ 6 w 11"/>
                <a:gd name="T7" fmla="*/ 2 h 14"/>
                <a:gd name="T8" fmla="*/ 0 w 11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lnTo>
                    <a:pt x="11" y="9"/>
                  </a:lnTo>
                  <a:lnTo>
                    <a:pt x="9" y="5"/>
                  </a:lnTo>
                  <a:lnTo>
                    <a:pt x="6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45" name="Freeform 1669"/>
            <p:cNvSpPr>
              <a:spLocks/>
            </p:cNvSpPr>
            <p:nvPr userDrawn="1"/>
          </p:nvSpPr>
          <p:spPr bwMode="gray">
            <a:xfrm>
              <a:off x="5297" y="3999"/>
              <a:ext cx="16" cy="7"/>
            </a:xfrm>
            <a:custGeom>
              <a:avLst/>
              <a:gdLst>
                <a:gd name="T0" fmla="*/ 0 w 16"/>
                <a:gd name="T1" fmla="*/ 0 h 7"/>
                <a:gd name="T2" fmla="*/ 2 w 16"/>
                <a:gd name="T3" fmla="*/ 4 h 7"/>
                <a:gd name="T4" fmla="*/ 5 w 16"/>
                <a:gd name="T5" fmla="*/ 5 h 7"/>
                <a:gd name="T6" fmla="*/ 10 w 16"/>
                <a:gd name="T7" fmla="*/ 7 h 7"/>
                <a:gd name="T8" fmla="*/ 12 w 16"/>
                <a:gd name="T9" fmla="*/ 7 h 7"/>
                <a:gd name="T10" fmla="*/ 16 w 16"/>
                <a:gd name="T1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7">
                  <a:moveTo>
                    <a:pt x="0" y="0"/>
                  </a:moveTo>
                  <a:lnTo>
                    <a:pt x="2" y="4"/>
                  </a:lnTo>
                  <a:lnTo>
                    <a:pt x="5" y="5"/>
                  </a:lnTo>
                  <a:lnTo>
                    <a:pt x="10" y="7"/>
                  </a:lnTo>
                  <a:lnTo>
                    <a:pt x="12" y="7"/>
                  </a:lnTo>
                  <a:lnTo>
                    <a:pt x="16" y="5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46" name="Freeform 1670"/>
            <p:cNvSpPr>
              <a:spLocks/>
            </p:cNvSpPr>
            <p:nvPr userDrawn="1"/>
          </p:nvSpPr>
          <p:spPr bwMode="gray">
            <a:xfrm>
              <a:off x="5300" y="3999"/>
              <a:ext cx="11" cy="9"/>
            </a:xfrm>
            <a:custGeom>
              <a:avLst/>
              <a:gdLst>
                <a:gd name="T0" fmla="*/ 0 w 11"/>
                <a:gd name="T1" fmla="*/ 7 h 9"/>
                <a:gd name="T2" fmla="*/ 4 w 11"/>
                <a:gd name="T3" fmla="*/ 9 h 9"/>
                <a:gd name="T4" fmla="*/ 7 w 11"/>
                <a:gd name="T5" fmla="*/ 7 h 9"/>
                <a:gd name="T6" fmla="*/ 9 w 11"/>
                <a:gd name="T7" fmla="*/ 4 h 9"/>
                <a:gd name="T8" fmla="*/ 11 w 11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0" y="7"/>
                  </a:moveTo>
                  <a:lnTo>
                    <a:pt x="4" y="9"/>
                  </a:lnTo>
                  <a:lnTo>
                    <a:pt x="7" y="7"/>
                  </a:lnTo>
                  <a:lnTo>
                    <a:pt x="9" y="4"/>
                  </a:lnTo>
                  <a:lnTo>
                    <a:pt x="11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47" name="Freeform 1671"/>
            <p:cNvSpPr>
              <a:spLocks/>
            </p:cNvSpPr>
            <p:nvPr userDrawn="1"/>
          </p:nvSpPr>
          <p:spPr bwMode="gray">
            <a:xfrm>
              <a:off x="5314" y="3249"/>
              <a:ext cx="18" cy="12"/>
            </a:xfrm>
            <a:custGeom>
              <a:avLst/>
              <a:gdLst>
                <a:gd name="T0" fmla="*/ 0 w 18"/>
                <a:gd name="T1" fmla="*/ 12 h 12"/>
                <a:gd name="T2" fmla="*/ 9 w 18"/>
                <a:gd name="T3" fmla="*/ 5 h 12"/>
                <a:gd name="T4" fmla="*/ 18 w 18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2">
                  <a:moveTo>
                    <a:pt x="0" y="12"/>
                  </a:moveTo>
                  <a:lnTo>
                    <a:pt x="9" y="5"/>
                  </a:lnTo>
                  <a:lnTo>
                    <a:pt x="18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48" name="Freeform 1672"/>
            <p:cNvSpPr>
              <a:spLocks/>
            </p:cNvSpPr>
            <p:nvPr userDrawn="1"/>
          </p:nvSpPr>
          <p:spPr bwMode="gray">
            <a:xfrm>
              <a:off x="5320" y="3247"/>
              <a:ext cx="10" cy="14"/>
            </a:xfrm>
            <a:custGeom>
              <a:avLst/>
              <a:gdLst>
                <a:gd name="T0" fmla="*/ 10 w 10"/>
                <a:gd name="T1" fmla="*/ 14 h 14"/>
                <a:gd name="T2" fmla="*/ 7 w 10"/>
                <a:gd name="T3" fmla="*/ 11 h 14"/>
                <a:gd name="T4" fmla="*/ 5 w 10"/>
                <a:gd name="T5" fmla="*/ 7 h 14"/>
                <a:gd name="T6" fmla="*/ 1 w 10"/>
                <a:gd name="T7" fmla="*/ 4 h 14"/>
                <a:gd name="T8" fmla="*/ 0 w 10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4">
                  <a:moveTo>
                    <a:pt x="10" y="14"/>
                  </a:moveTo>
                  <a:lnTo>
                    <a:pt x="7" y="11"/>
                  </a:lnTo>
                  <a:lnTo>
                    <a:pt x="5" y="7"/>
                  </a:lnTo>
                  <a:lnTo>
                    <a:pt x="1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49" name="Freeform 1673"/>
            <p:cNvSpPr>
              <a:spLocks/>
            </p:cNvSpPr>
            <p:nvPr userDrawn="1"/>
          </p:nvSpPr>
          <p:spPr bwMode="gray">
            <a:xfrm>
              <a:off x="5451" y="3898"/>
              <a:ext cx="14" cy="14"/>
            </a:xfrm>
            <a:custGeom>
              <a:avLst/>
              <a:gdLst>
                <a:gd name="T0" fmla="*/ 0 w 14"/>
                <a:gd name="T1" fmla="*/ 14 h 14"/>
                <a:gd name="T2" fmla="*/ 5 w 14"/>
                <a:gd name="T3" fmla="*/ 12 h 14"/>
                <a:gd name="T4" fmla="*/ 10 w 14"/>
                <a:gd name="T5" fmla="*/ 10 h 14"/>
                <a:gd name="T6" fmla="*/ 12 w 14"/>
                <a:gd name="T7" fmla="*/ 5 h 14"/>
                <a:gd name="T8" fmla="*/ 14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0" y="14"/>
                  </a:moveTo>
                  <a:lnTo>
                    <a:pt x="5" y="12"/>
                  </a:lnTo>
                  <a:lnTo>
                    <a:pt x="10" y="10"/>
                  </a:lnTo>
                  <a:lnTo>
                    <a:pt x="12" y="5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50" name="Freeform 1674"/>
            <p:cNvSpPr>
              <a:spLocks/>
            </p:cNvSpPr>
            <p:nvPr userDrawn="1"/>
          </p:nvSpPr>
          <p:spPr bwMode="gray">
            <a:xfrm>
              <a:off x="5458" y="3899"/>
              <a:ext cx="5" cy="9"/>
            </a:xfrm>
            <a:custGeom>
              <a:avLst/>
              <a:gdLst>
                <a:gd name="T0" fmla="*/ 0 w 5"/>
                <a:gd name="T1" fmla="*/ 0 h 9"/>
                <a:gd name="T2" fmla="*/ 3 w 5"/>
                <a:gd name="T3" fmla="*/ 4 h 9"/>
                <a:gd name="T4" fmla="*/ 5 w 5"/>
                <a:gd name="T5" fmla="*/ 7 h 9"/>
                <a:gd name="T6" fmla="*/ 5 w 5"/>
                <a:gd name="T7" fmla="*/ 7 h 9"/>
                <a:gd name="T8" fmla="*/ 5 w 5"/>
                <a:gd name="T9" fmla="*/ 9 h 9"/>
                <a:gd name="T10" fmla="*/ 3 w 5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9">
                  <a:moveTo>
                    <a:pt x="0" y="0"/>
                  </a:moveTo>
                  <a:lnTo>
                    <a:pt x="3" y="4"/>
                  </a:lnTo>
                  <a:lnTo>
                    <a:pt x="5" y="7"/>
                  </a:lnTo>
                  <a:lnTo>
                    <a:pt x="5" y="7"/>
                  </a:lnTo>
                  <a:lnTo>
                    <a:pt x="5" y="9"/>
                  </a:lnTo>
                  <a:lnTo>
                    <a:pt x="3" y="9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51" name="Freeform 1675"/>
            <p:cNvSpPr>
              <a:spLocks/>
            </p:cNvSpPr>
            <p:nvPr userDrawn="1"/>
          </p:nvSpPr>
          <p:spPr bwMode="gray">
            <a:xfrm>
              <a:off x="4232" y="2894"/>
              <a:ext cx="5" cy="16"/>
            </a:xfrm>
            <a:custGeom>
              <a:avLst/>
              <a:gdLst>
                <a:gd name="T0" fmla="*/ 3 w 5"/>
                <a:gd name="T1" fmla="*/ 16 h 16"/>
                <a:gd name="T2" fmla="*/ 2 w 5"/>
                <a:gd name="T3" fmla="*/ 12 h 16"/>
                <a:gd name="T4" fmla="*/ 0 w 5"/>
                <a:gd name="T5" fmla="*/ 9 h 16"/>
                <a:gd name="T6" fmla="*/ 2 w 5"/>
                <a:gd name="T7" fmla="*/ 3 h 16"/>
                <a:gd name="T8" fmla="*/ 2 w 5"/>
                <a:gd name="T9" fmla="*/ 2 h 16"/>
                <a:gd name="T10" fmla="*/ 5 w 5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6">
                  <a:moveTo>
                    <a:pt x="3" y="16"/>
                  </a:moveTo>
                  <a:lnTo>
                    <a:pt x="2" y="12"/>
                  </a:lnTo>
                  <a:lnTo>
                    <a:pt x="0" y="9"/>
                  </a:lnTo>
                  <a:lnTo>
                    <a:pt x="2" y="3"/>
                  </a:lnTo>
                  <a:lnTo>
                    <a:pt x="2" y="2"/>
                  </a:lnTo>
                  <a:lnTo>
                    <a:pt x="5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52" name="Freeform 1676"/>
            <p:cNvSpPr>
              <a:spLocks/>
            </p:cNvSpPr>
            <p:nvPr userDrawn="1"/>
          </p:nvSpPr>
          <p:spPr bwMode="gray">
            <a:xfrm>
              <a:off x="4232" y="2896"/>
              <a:ext cx="9" cy="8"/>
            </a:xfrm>
            <a:custGeom>
              <a:avLst/>
              <a:gdLst>
                <a:gd name="T0" fmla="*/ 9 w 9"/>
                <a:gd name="T1" fmla="*/ 0 h 8"/>
                <a:gd name="T2" fmla="*/ 5 w 9"/>
                <a:gd name="T3" fmla="*/ 0 h 8"/>
                <a:gd name="T4" fmla="*/ 2 w 9"/>
                <a:gd name="T5" fmla="*/ 1 h 8"/>
                <a:gd name="T6" fmla="*/ 0 w 9"/>
                <a:gd name="T7" fmla="*/ 5 h 8"/>
                <a:gd name="T8" fmla="*/ 0 w 9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9" y="0"/>
                  </a:moveTo>
                  <a:lnTo>
                    <a:pt x="5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53" name="Freeform 1677"/>
            <p:cNvSpPr>
              <a:spLocks/>
            </p:cNvSpPr>
            <p:nvPr userDrawn="1"/>
          </p:nvSpPr>
          <p:spPr bwMode="gray">
            <a:xfrm>
              <a:off x="4400" y="2817"/>
              <a:ext cx="2" cy="7"/>
            </a:xfrm>
            <a:custGeom>
              <a:avLst/>
              <a:gdLst>
                <a:gd name="T0" fmla="*/ 0 w 2"/>
                <a:gd name="T1" fmla="*/ 7 h 7"/>
                <a:gd name="T2" fmla="*/ 0 w 2"/>
                <a:gd name="T3" fmla="*/ 3 h 7"/>
                <a:gd name="T4" fmla="*/ 0 w 2"/>
                <a:gd name="T5" fmla="*/ 2 h 7"/>
                <a:gd name="T6" fmla="*/ 0 w 2"/>
                <a:gd name="T7" fmla="*/ 0 h 7"/>
                <a:gd name="T8" fmla="*/ 0 w 2"/>
                <a:gd name="T9" fmla="*/ 0 h 7"/>
                <a:gd name="T10" fmla="*/ 0 w 2"/>
                <a:gd name="T11" fmla="*/ 0 h 7"/>
                <a:gd name="T12" fmla="*/ 2 w 2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7">
                  <a:moveTo>
                    <a:pt x="0" y="7"/>
                  </a:move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54" name="Freeform 1678"/>
            <p:cNvSpPr>
              <a:spLocks/>
            </p:cNvSpPr>
            <p:nvPr userDrawn="1"/>
          </p:nvSpPr>
          <p:spPr bwMode="gray">
            <a:xfrm>
              <a:off x="4391" y="2819"/>
              <a:ext cx="18" cy="1"/>
            </a:xfrm>
            <a:custGeom>
              <a:avLst/>
              <a:gdLst>
                <a:gd name="T0" fmla="*/ 0 w 18"/>
                <a:gd name="T1" fmla="*/ 1 h 1"/>
                <a:gd name="T2" fmla="*/ 5 w 18"/>
                <a:gd name="T3" fmla="*/ 0 h 1"/>
                <a:gd name="T4" fmla="*/ 9 w 18"/>
                <a:gd name="T5" fmla="*/ 0 h 1"/>
                <a:gd name="T6" fmla="*/ 14 w 18"/>
                <a:gd name="T7" fmla="*/ 0 h 1"/>
                <a:gd name="T8" fmla="*/ 18 w 18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">
                  <a:moveTo>
                    <a:pt x="0" y="1"/>
                  </a:moveTo>
                  <a:lnTo>
                    <a:pt x="5" y="0"/>
                  </a:lnTo>
                  <a:lnTo>
                    <a:pt x="9" y="0"/>
                  </a:lnTo>
                  <a:lnTo>
                    <a:pt x="14" y="0"/>
                  </a:lnTo>
                  <a:lnTo>
                    <a:pt x="18" y="1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55" name="Freeform 1679"/>
            <p:cNvSpPr>
              <a:spLocks/>
            </p:cNvSpPr>
            <p:nvPr userDrawn="1"/>
          </p:nvSpPr>
          <p:spPr bwMode="gray">
            <a:xfrm>
              <a:off x="5071" y="4157"/>
              <a:ext cx="18" cy="8"/>
            </a:xfrm>
            <a:custGeom>
              <a:avLst/>
              <a:gdLst>
                <a:gd name="T0" fmla="*/ 0 w 18"/>
                <a:gd name="T1" fmla="*/ 7 h 8"/>
                <a:gd name="T2" fmla="*/ 6 w 18"/>
                <a:gd name="T3" fmla="*/ 8 h 8"/>
                <a:gd name="T4" fmla="*/ 11 w 18"/>
                <a:gd name="T5" fmla="*/ 7 h 8"/>
                <a:gd name="T6" fmla="*/ 14 w 18"/>
                <a:gd name="T7" fmla="*/ 3 h 8"/>
                <a:gd name="T8" fmla="*/ 18 w 18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8">
                  <a:moveTo>
                    <a:pt x="0" y="7"/>
                  </a:moveTo>
                  <a:lnTo>
                    <a:pt x="6" y="8"/>
                  </a:lnTo>
                  <a:lnTo>
                    <a:pt x="11" y="7"/>
                  </a:lnTo>
                  <a:lnTo>
                    <a:pt x="14" y="3"/>
                  </a:lnTo>
                  <a:lnTo>
                    <a:pt x="18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56" name="Freeform 1680"/>
            <p:cNvSpPr>
              <a:spLocks/>
            </p:cNvSpPr>
            <p:nvPr userDrawn="1"/>
          </p:nvSpPr>
          <p:spPr bwMode="gray">
            <a:xfrm>
              <a:off x="5075" y="4158"/>
              <a:ext cx="7" cy="7"/>
            </a:xfrm>
            <a:custGeom>
              <a:avLst/>
              <a:gdLst>
                <a:gd name="T0" fmla="*/ 7 w 7"/>
                <a:gd name="T1" fmla="*/ 6 h 7"/>
                <a:gd name="T2" fmla="*/ 5 w 7"/>
                <a:gd name="T3" fmla="*/ 7 h 7"/>
                <a:gd name="T4" fmla="*/ 3 w 7"/>
                <a:gd name="T5" fmla="*/ 6 h 7"/>
                <a:gd name="T6" fmla="*/ 2 w 7"/>
                <a:gd name="T7" fmla="*/ 4 h 7"/>
                <a:gd name="T8" fmla="*/ 0 w 7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6"/>
                  </a:moveTo>
                  <a:lnTo>
                    <a:pt x="5" y="7"/>
                  </a:lnTo>
                  <a:lnTo>
                    <a:pt x="3" y="6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57" name="Freeform 1681"/>
            <p:cNvSpPr>
              <a:spLocks/>
            </p:cNvSpPr>
            <p:nvPr userDrawn="1"/>
          </p:nvSpPr>
          <p:spPr bwMode="gray">
            <a:xfrm>
              <a:off x="5231" y="4052"/>
              <a:ext cx="3" cy="17"/>
            </a:xfrm>
            <a:custGeom>
              <a:avLst/>
              <a:gdLst>
                <a:gd name="T0" fmla="*/ 0 w 3"/>
                <a:gd name="T1" fmla="*/ 17 h 17"/>
                <a:gd name="T2" fmla="*/ 3 w 3"/>
                <a:gd name="T3" fmla="*/ 15 h 17"/>
                <a:gd name="T4" fmla="*/ 3 w 3"/>
                <a:gd name="T5" fmla="*/ 12 h 17"/>
                <a:gd name="T6" fmla="*/ 3 w 3"/>
                <a:gd name="T7" fmla="*/ 8 h 17"/>
                <a:gd name="T8" fmla="*/ 3 w 3"/>
                <a:gd name="T9" fmla="*/ 3 h 17"/>
                <a:gd name="T10" fmla="*/ 1 w 3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7">
                  <a:moveTo>
                    <a:pt x="0" y="17"/>
                  </a:moveTo>
                  <a:lnTo>
                    <a:pt x="3" y="15"/>
                  </a:lnTo>
                  <a:lnTo>
                    <a:pt x="3" y="12"/>
                  </a:lnTo>
                  <a:lnTo>
                    <a:pt x="3" y="8"/>
                  </a:lnTo>
                  <a:lnTo>
                    <a:pt x="3" y="3"/>
                  </a:lnTo>
                  <a:lnTo>
                    <a:pt x="1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58" name="Freeform 1682"/>
            <p:cNvSpPr>
              <a:spLocks/>
            </p:cNvSpPr>
            <p:nvPr userDrawn="1"/>
          </p:nvSpPr>
          <p:spPr bwMode="gray">
            <a:xfrm>
              <a:off x="5227" y="4059"/>
              <a:ext cx="11" cy="7"/>
            </a:xfrm>
            <a:custGeom>
              <a:avLst/>
              <a:gdLst>
                <a:gd name="T0" fmla="*/ 0 w 11"/>
                <a:gd name="T1" fmla="*/ 7 h 7"/>
                <a:gd name="T2" fmla="*/ 4 w 11"/>
                <a:gd name="T3" fmla="*/ 7 h 7"/>
                <a:gd name="T4" fmla="*/ 7 w 11"/>
                <a:gd name="T5" fmla="*/ 5 h 7"/>
                <a:gd name="T6" fmla="*/ 9 w 11"/>
                <a:gd name="T7" fmla="*/ 3 h 7"/>
                <a:gd name="T8" fmla="*/ 11 w 11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0" y="7"/>
                  </a:moveTo>
                  <a:lnTo>
                    <a:pt x="4" y="7"/>
                  </a:lnTo>
                  <a:lnTo>
                    <a:pt x="7" y="5"/>
                  </a:lnTo>
                  <a:lnTo>
                    <a:pt x="9" y="3"/>
                  </a:lnTo>
                  <a:lnTo>
                    <a:pt x="11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59" name="Freeform 1683"/>
            <p:cNvSpPr>
              <a:spLocks/>
            </p:cNvSpPr>
            <p:nvPr userDrawn="1"/>
          </p:nvSpPr>
          <p:spPr bwMode="gray">
            <a:xfrm>
              <a:off x="4489" y="4094"/>
              <a:ext cx="5" cy="17"/>
            </a:xfrm>
            <a:custGeom>
              <a:avLst/>
              <a:gdLst>
                <a:gd name="T0" fmla="*/ 0 w 5"/>
                <a:gd name="T1" fmla="*/ 0 h 17"/>
                <a:gd name="T2" fmla="*/ 0 w 5"/>
                <a:gd name="T3" fmla="*/ 5 h 17"/>
                <a:gd name="T4" fmla="*/ 0 w 5"/>
                <a:gd name="T5" fmla="*/ 8 h 17"/>
                <a:gd name="T6" fmla="*/ 0 w 5"/>
                <a:gd name="T7" fmla="*/ 12 h 17"/>
                <a:gd name="T8" fmla="*/ 2 w 5"/>
                <a:gd name="T9" fmla="*/ 15 h 17"/>
                <a:gd name="T10" fmla="*/ 5 w 5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7">
                  <a:moveTo>
                    <a:pt x="0" y="0"/>
                  </a:moveTo>
                  <a:lnTo>
                    <a:pt x="0" y="5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5"/>
                  </a:lnTo>
                  <a:lnTo>
                    <a:pt x="5" y="17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60" name="Freeform 1684"/>
            <p:cNvSpPr>
              <a:spLocks/>
            </p:cNvSpPr>
            <p:nvPr userDrawn="1"/>
          </p:nvSpPr>
          <p:spPr bwMode="gray">
            <a:xfrm>
              <a:off x="4487" y="4101"/>
              <a:ext cx="9" cy="7"/>
            </a:xfrm>
            <a:custGeom>
              <a:avLst/>
              <a:gdLst>
                <a:gd name="T0" fmla="*/ 9 w 9"/>
                <a:gd name="T1" fmla="*/ 7 h 7"/>
                <a:gd name="T2" fmla="*/ 5 w 9"/>
                <a:gd name="T3" fmla="*/ 7 h 7"/>
                <a:gd name="T4" fmla="*/ 2 w 9"/>
                <a:gd name="T5" fmla="*/ 5 h 7"/>
                <a:gd name="T6" fmla="*/ 0 w 9"/>
                <a:gd name="T7" fmla="*/ 3 h 7"/>
                <a:gd name="T8" fmla="*/ 0 w 9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">
                  <a:moveTo>
                    <a:pt x="9" y="7"/>
                  </a:moveTo>
                  <a:lnTo>
                    <a:pt x="5" y="7"/>
                  </a:lnTo>
                  <a:lnTo>
                    <a:pt x="2" y="5"/>
                  </a:lnTo>
                  <a:lnTo>
                    <a:pt x="0" y="3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61" name="Freeform 1685"/>
            <p:cNvSpPr>
              <a:spLocks/>
            </p:cNvSpPr>
            <p:nvPr userDrawn="1"/>
          </p:nvSpPr>
          <p:spPr bwMode="gray">
            <a:xfrm>
              <a:off x="4692" y="4181"/>
              <a:ext cx="2" cy="7"/>
            </a:xfrm>
            <a:custGeom>
              <a:avLst/>
              <a:gdLst>
                <a:gd name="T0" fmla="*/ 0 w 2"/>
                <a:gd name="T1" fmla="*/ 5 h 7"/>
                <a:gd name="T2" fmla="*/ 0 w 2"/>
                <a:gd name="T3" fmla="*/ 5 h 7"/>
                <a:gd name="T4" fmla="*/ 0 w 2"/>
                <a:gd name="T5" fmla="*/ 7 h 7"/>
                <a:gd name="T6" fmla="*/ 0 w 2"/>
                <a:gd name="T7" fmla="*/ 7 h 7"/>
                <a:gd name="T8" fmla="*/ 0 w 2"/>
                <a:gd name="T9" fmla="*/ 5 h 7"/>
                <a:gd name="T10" fmla="*/ 2 w 2"/>
                <a:gd name="T11" fmla="*/ 5 h 7"/>
                <a:gd name="T12" fmla="*/ 2 w 2"/>
                <a:gd name="T13" fmla="*/ 2 h 7"/>
                <a:gd name="T14" fmla="*/ 2 w 2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7">
                  <a:moveTo>
                    <a:pt x="0" y="5"/>
                  </a:moveTo>
                  <a:lnTo>
                    <a:pt x="0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2" y="5"/>
                  </a:lnTo>
                  <a:lnTo>
                    <a:pt x="2" y="2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62" name="Freeform 1686"/>
            <p:cNvSpPr>
              <a:spLocks/>
            </p:cNvSpPr>
            <p:nvPr userDrawn="1"/>
          </p:nvSpPr>
          <p:spPr bwMode="gray">
            <a:xfrm>
              <a:off x="4683" y="4183"/>
              <a:ext cx="18" cy="3"/>
            </a:xfrm>
            <a:custGeom>
              <a:avLst/>
              <a:gdLst>
                <a:gd name="T0" fmla="*/ 18 w 18"/>
                <a:gd name="T1" fmla="*/ 0 h 3"/>
                <a:gd name="T2" fmla="*/ 14 w 18"/>
                <a:gd name="T3" fmla="*/ 3 h 3"/>
                <a:gd name="T4" fmla="*/ 11 w 18"/>
                <a:gd name="T5" fmla="*/ 3 h 3"/>
                <a:gd name="T6" fmla="*/ 5 w 18"/>
                <a:gd name="T7" fmla="*/ 3 h 3"/>
                <a:gd name="T8" fmla="*/ 0 w 18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">
                  <a:moveTo>
                    <a:pt x="18" y="0"/>
                  </a:moveTo>
                  <a:lnTo>
                    <a:pt x="14" y="3"/>
                  </a:lnTo>
                  <a:lnTo>
                    <a:pt x="11" y="3"/>
                  </a:lnTo>
                  <a:lnTo>
                    <a:pt x="5" y="3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63" name="Freeform 1687"/>
            <p:cNvSpPr>
              <a:spLocks/>
            </p:cNvSpPr>
            <p:nvPr userDrawn="1"/>
          </p:nvSpPr>
          <p:spPr bwMode="gray">
            <a:xfrm>
              <a:off x="4475" y="2866"/>
              <a:ext cx="5" cy="3"/>
            </a:xfrm>
            <a:custGeom>
              <a:avLst/>
              <a:gdLst>
                <a:gd name="T0" fmla="*/ 2 w 5"/>
                <a:gd name="T1" fmla="*/ 3 h 3"/>
                <a:gd name="T2" fmla="*/ 0 w 5"/>
                <a:gd name="T3" fmla="*/ 2 h 3"/>
                <a:gd name="T4" fmla="*/ 0 w 5"/>
                <a:gd name="T5" fmla="*/ 2 h 3"/>
                <a:gd name="T6" fmla="*/ 0 w 5"/>
                <a:gd name="T7" fmla="*/ 0 h 3"/>
                <a:gd name="T8" fmla="*/ 0 w 5"/>
                <a:gd name="T9" fmla="*/ 0 h 3"/>
                <a:gd name="T10" fmla="*/ 3 w 5"/>
                <a:gd name="T11" fmla="*/ 0 h 3"/>
                <a:gd name="T12" fmla="*/ 5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2" y="3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64" name="Freeform 1688"/>
            <p:cNvSpPr>
              <a:spLocks/>
            </p:cNvSpPr>
            <p:nvPr userDrawn="1"/>
          </p:nvSpPr>
          <p:spPr bwMode="gray">
            <a:xfrm>
              <a:off x="4473" y="2859"/>
              <a:ext cx="9" cy="16"/>
            </a:xfrm>
            <a:custGeom>
              <a:avLst/>
              <a:gdLst>
                <a:gd name="T0" fmla="*/ 2 w 9"/>
                <a:gd name="T1" fmla="*/ 16 h 16"/>
                <a:gd name="T2" fmla="*/ 0 w 9"/>
                <a:gd name="T3" fmla="*/ 12 h 16"/>
                <a:gd name="T4" fmla="*/ 2 w 9"/>
                <a:gd name="T5" fmla="*/ 7 h 16"/>
                <a:gd name="T6" fmla="*/ 5 w 9"/>
                <a:gd name="T7" fmla="*/ 3 h 16"/>
                <a:gd name="T8" fmla="*/ 9 w 9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2" y="16"/>
                  </a:moveTo>
                  <a:lnTo>
                    <a:pt x="0" y="12"/>
                  </a:lnTo>
                  <a:lnTo>
                    <a:pt x="2" y="7"/>
                  </a:lnTo>
                  <a:lnTo>
                    <a:pt x="5" y="3"/>
                  </a:lnTo>
                  <a:lnTo>
                    <a:pt x="9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65" name="Freeform 1689"/>
            <p:cNvSpPr>
              <a:spLocks/>
            </p:cNvSpPr>
            <p:nvPr userDrawn="1"/>
          </p:nvSpPr>
          <p:spPr bwMode="gray">
            <a:xfrm>
              <a:off x="4989" y="2614"/>
              <a:ext cx="2" cy="9"/>
            </a:xfrm>
            <a:custGeom>
              <a:avLst/>
              <a:gdLst>
                <a:gd name="T0" fmla="*/ 0 w 2"/>
                <a:gd name="T1" fmla="*/ 9 h 9"/>
                <a:gd name="T2" fmla="*/ 0 w 2"/>
                <a:gd name="T3" fmla="*/ 5 h 9"/>
                <a:gd name="T4" fmla="*/ 0 w 2"/>
                <a:gd name="T5" fmla="*/ 2 h 9"/>
                <a:gd name="T6" fmla="*/ 0 w 2"/>
                <a:gd name="T7" fmla="*/ 0 h 9"/>
                <a:gd name="T8" fmla="*/ 2 w 2"/>
                <a:gd name="T9" fmla="*/ 0 h 9"/>
                <a:gd name="T10" fmla="*/ 2 w 2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9">
                  <a:moveTo>
                    <a:pt x="0" y="9"/>
                  </a:moveTo>
                  <a:lnTo>
                    <a:pt x="0" y="5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66" name="Freeform 1690"/>
            <p:cNvSpPr>
              <a:spLocks/>
            </p:cNvSpPr>
            <p:nvPr userDrawn="1"/>
          </p:nvSpPr>
          <p:spPr bwMode="gray">
            <a:xfrm>
              <a:off x="4982" y="2616"/>
              <a:ext cx="16" cy="3"/>
            </a:xfrm>
            <a:custGeom>
              <a:avLst/>
              <a:gdLst>
                <a:gd name="T0" fmla="*/ 0 w 16"/>
                <a:gd name="T1" fmla="*/ 3 h 3"/>
                <a:gd name="T2" fmla="*/ 4 w 16"/>
                <a:gd name="T3" fmla="*/ 1 h 3"/>
                <a:gd name="T4" fmla="*/ 7 w 16"/>
                <a:gd name="T5" fmla="*/ 0 h 3"/>
                <a:gd name="T6" fmla="*/ 12 w 16"/>
                <a:gd name="T7" fmla="*/ 0 h 3"/>
                <a:gd name="T8" fmla="*/ 16 w 1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">
                  <a:moveTo>
                    <a:pt x="0" y="3"/>
                  </a:moveTo>
                  <a:lnTo>
                    <a:pt x="4" y="1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6" y="1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67" name="Freeform 1691"/>
            <p:cNvSpPr>
              <a:spLocks/>
            </p:cNvSpPr>
            <p:nvPr userDrawn="1"/>
          </p:nvSpPr>
          <p:spPr bwMode="gray">
            <a:xfrm>
              <a:off x="4688" y="2924"/>
              <a:ext cx="2" cy="19"/>
            </a:xfrm>
            <a:custGeom>
              <a:avLst/>
              <a:gdLst>
                <a:gd name="T0" fmla="*/ 2 w 2"/>
                <a:gd name="T1" fmla="*/ 19 h 19"/>
                <a:gd name="T2" fmla="*/ 2 w 2"/>
                <a:gd name="T3" fmla="*/ 15 h 19"/>
                <a:gd name="T4" fmla="*/ 2 w 2"/>
                <a:gd name="T5" fmla="*/ 10 h 19"/>
                <a:gd name="T6" fmla="*/ 2 w 2"/>
                <a:gd name="T7" fmla="*/ 5 h 19"/>
                <a:gd name="T8" fmla="*/ 0 w 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9">
                  <a:moveTo>
                    <a:pt x="2" y="19"/>
                  </a:moveTo>
                  <a:lnTo>
                    <a:pt x="2" y="15"/>
                  </a:lnTo>
                  <a:lnTo>
                    <a:pt x="2" y="10"/>
                  </a:lnTo>
                  <a:lnTo>
                    <a:pt x="2" y="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68" name="Freeform 1692"/>
            <p:cNvSpPr>
              <a:spLocks/>
            </p:cNvSpPr>
            <p:nvPr userDrawn="1"/>
          </p:nvSpPr>
          <p:spPr bwMode="gray">
            <a:xfrm>
              <a:off x="4680" y="2934"/>
              <a:ext cx="19" cy="2"/>
            </a:xfrm>
            <a:custGeom>
              <a:avLst/>
              <a:gdLst>
                <a:gd name="T0" fmla="*/ 19 w 19"/>
                <a:gd name="T1" fmla="*/ 0 h 2"/>
                <a:gd name="T2" fmla="*/ 14 w 19"/>
                <a:gd name="T3" fmla="*/ 0 h 2"/>
                <a:gd name="T4" fmla="*/ 10 w 19"/>
                <a:gd name="T5" fmla="*/ 0 h 2"/>
                <a:gd name="T6" fmla="*/ 5 w 19"/>
                <a:gd name="T7" fmla="*/ 0 h 2"/>
                <a:gd name="T8" fmla="*/ 0 w 19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">
                  <a:moveTo>
                    <a:pt x="19" y="0"/>
                  </a:moveTo>
                  <a:lnTo>
                    <a:pt x="14" y="0"/>
                  </a:lnTo>
                  <a:lnTo>
                    <a:pt x="10" y="0"/>
                  </a:lnTo>
                  <a:lnTo>
                    <a:pt x="5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69" name="Freeform 1693"/>
            <p:cNvSpPr>
              <a:spLocks/>
            </p:cNvSpPr>
            <p:nvPr userDrawn="1"/>
          </p:nvSpPr>
          <p:spPr bwMode="gray">
            <a:xfrm>
              <a:off x="5197" y="2677"/>
              <a:ext cx="4" cy="5"/>
            </a:xfrm>
            <a:custGeom>
              <a:avLst/>
              <a:gdLst>
                <a:gd name="T0" fmla="*/ 0 w 4"/>
                <a:gd name="T1" fmla="*/ 2 h 5"/>
                <a:gd name="T2" fmla="*/ 0 w 4"/>
                <a:gd name="T3" fmla="*/ 2 h 5"/>
                <a:gd name="T4" fmla="*/ 2 w 4"/>
                <a:gd name="T5" fmla="*/ 0 h 5"/>
                <a:gd name="T6" fmla="*/ 4 w 4"/>
                <a:gd name="T7" fmla="*/ 2 h 5"/>
                <a:gd name="T8" fmla="*/ 2 w 4"/>
                <a:gd name="T9" fmla="*/ 2 h 5"/>
                <a:gd name="T10" fmla="*/ 2 w 4"/>
                <a:gd name="T11" fmla="*/ 3 h 5"/>
                <a:gd name="T12" fmla="*/ 0 w 4"/>
                <a:gd name="T13" fmla="*/ 3 h 5"/>
                <a:gd name="T14" fmla="*/ 0 w 4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5">
                  <a:moveTo>
                    <a:pt x="0" y="2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5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70" name="Freeform 1694"/>
            <p:cNvSpPr>
              <a:spLocks/>
            </p:cNvSpPr>
            <p:nvPr userDrawn="1"/>
          </p:nvSpPr>
          <p:spPr bwMode="gray">
            <a:xfrm>
              <a:off x="5192" y="2672"/>
              <a:ext cx="11" cy="15"/>
            </a:xfrm>
            <a:custGeom>
              <a:avLst/>
              <a:gdLst>
                <a:gd name="T0" fmla="*/ 11 w 11"/>
                <a:gd name="T1" fmla="*/ 15 h 15"/>
                <a:gd name="T2" fmla="*/ 11 w 11"/>
                <a:gd name="T3" fmla="*/ 10 h 15"/>
                <a:gd name="T4" fmla="*/ 7 w 11"/>
                <a:gd name="T5" fmla="*/ 5 h 15"/>
                <a:gd name="T6" fmla="*/ 5 w 11"/>
                <a:gd name="T7" fmla="*/ 1 h 15"/>
                <a:gd name="T8" fmla="*/ 0 w 11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5">
                  <a:moveTo>
                    <a:pt x="11" y="15"/>
                  </a:moveTo>
                  <a:lnTo>
                    <a:pt x="11" y="10"/>
                  </a:lnTo>
                  <a:lnTo>
                    <a:pt x="7" y="5"/>
                  </a:lnTo>
                  <a:lnTo>
                    <a:pt x="5" y="1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71" name="Freeform 1695"/>
            <p:cNvSpPr>
              <a:spLocks/>
            </p:cNvSpPr>
            <p:nvPr userDrawn="1"/>
          </p:nvSpPr>
          <p:spPr bwMode="gray">
            <a:xfrm>
              <a:off x="4438" y="2707"/>
              <a:ext cx="4" cy="15"/>
            </a:xfrm>
            <a:custGeom>
              <a:avLst/>
              <a:gdLst>
                <a:gd name="T0" fmla="*/ 4 w 4"/>
                <a:gd name="T1" fmla="*/ 15 h 15"/>
                <a:gd name="T2" fmla="*/ 0 w 4"/>
                <a:gd name="T3" fmla="*/ 12 h 15"/>
                <a:gd name="T4" fmla="*/ 0 w 4"/>
                <a:gd name="T5" fmla="*/ 8 h 15"/>
                <a:gd name="T6" fmla="*/ 0 w 4"/>
                <a:gd name="T7" fmla="*/ 5 h 15"/>
                <a:gd name="T8" fmla="*/ 2 w 4"/>
                <a:gd name="T9" fmla="*/ 1 h 15"/>
                <a:gd name="T10" fmla="*/ 4 w 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5">
                  <a:moveTo>
                    <a:pt x="4" y="15"/>
                  </a:moveTo>
                  <a:lnTo>
                    <a:pt x="0" y="12"/>
                  </a:lnTo>
                  <a:lnTo>
                    <a:pt x="0" y="8"/>
                  </a:lnTo>
                  <a:lnTo>
                    <a:pt x="0" y="5"/>
                  </a:lnTo>
                  <a:lnTo>
                    <a:pt x="2" y="1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72" name="Freeform 1696"/>
            <p:cNvSpPr>
              <a:spLocks/>
            </p:cNvSpPr>
            <p:nvPr userDrawn="1"/>
          </p:nvSpPr>
          <p:spPr bwMode="gray">
            <a:xfrm>
              <a:off x="4437" y="2708"/>
              <a:ext cx="8" cy="9"/>
            </a:xfrm>
            <a:custGeom>
              <a:avLst/>
              <a:gdLst>
                <a:gd name="T0" fmla="*/ 8 w 8"/>
                <a:gd name="T1" fmla="*/ 0 h 9"/>
                <a:gd name="T2" fmla="*/ 5 w 8"/>
                <a:gd name="T3" fmla="*/ 2 h 9"/>
                <a:gd name="T4" fmla="*/ 1 w 8"/>
                <a:gd name="T5" fmla="*/ 4 h 9"/>
                <a:gd name="T6" fmla="*/ 0 w 8"/>
                <a:gd name="T7" fmla="*/ 6 h 9"/>
                <a:gd name="T8" fmla="*/ 0 w 8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8" y="0"/>
                  </a:moveTo>
                  <a:lnTo>
                    <a:pt x="5" y="2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9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73" name="Freeform 1697"/>
            <p:cNvSpPr>
              <a:spLocks/>
            </p:cNvSpPr>
            <p:nvPr userDrawn="1"/>
          </p:nvSpPr>
          <p:spPr bwMode="gray">
            <a:xfrm>
              <a:off x="5094" y="2904"/>
              <a:ext cx="2" cy="20"/>
            </a:xfrm>
            <a:custGeom>
              <a:avLst/>
              <a:gdLst>
                <a:gd name="T0" fmla="*/ 2 w 2"/>
                <a:gd name="T1" fmla="*/ 20 h 20"/>
                <a:gd name="T2" fmla="*/ 2 w 2"/>
                <a:gd name="T3" fmla="*/ 16 h 20"/>
                <a:gd name="T4" fmla="*/ 2 w 2"/>
                <a:gd name="T5" fmla="*/ 11 h 20"/>
                <a:gd name="T6" fmla="*/ 2 w 2"/>
                <a:gd name="T7" fmla="*/ 6 h 20"/>
                <a:gd name="T8" fmla="*/ 0 w 2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0">
                  <a:moveTo>
                    <a:pt x="2" y="20"/>
                  </a:moveTo>
                  <a:lnTo>
                    <a:pt x="2" y="16"/>
                  </a:lnTo>
                  <a:lnTo>
                    <a:pt x="2" y="11"/>
                  </a:lnTo>
                  <a:lnTo>
                    <a:pt x="2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74" name="Freeform 1698"/>
            <p:cNvSpPr>
              <a:spLocks/>
            </p:cNvSpPr>
            <p:nvPr userDrawn="1"/>
          </p:nvSpPr>
          <p:spPr bwMode="gray">
            <a:xfrm>
              <a:off x="5087" y="2915"/>
              <a:ext cx="18" cy="2"/>
            </a:xfrm>
            <a:custGeom>
              <a:avLst/>
              <a:gdLst>
                <a:gd name="T0" fmla="*/ 18 w 18"/>
                <a:gd name="T1" fmla="*/ 0 h 2"/>
                <a:gd name="T2" fmla="*/ 14 w 18"/>
                <a:gd name="T3" fmla="*/ 0 h 2"/>
                <a:gd name="T4" fmla="*/ 9 w 18"/>
                <a:gd name="T5" fmla="*/ 0 h 2"/>
                <a:gd name="T6" fmla="*/ 5 w 18"/>
                <a:gd name="T7" fmla="*/ 0 h 2"/>
                <a:gd name="T8" fmla="*/ 0 w 18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">
                  <a:moveTo>
                    <a:pt x="18" y="0"/>
                  </a:moveTo>
                  <a:lnTo>
                    <a:pt x="14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75" name="Freeform 1699"/>
            <p:cNvSpPr>
              <a:spLocks/>
            </p:cNvSpPr>
            <p:nvPr userDrawn="1"/>
          </p:nvSpPr>
          <p:spPr bwMode="gray">
            <a:xfrm>
              <a:off x="4599" y="2631"/>
              <a:ext cx="18" cy="9"/>
            </a:xfrm>
            <a:custGeom>
              <a:avLst/>
              <a:gdLst>
                <a:gd name="T0" fmla="*/ 0 w 18"/>
                <a:gd name="T1" fmla="*/ 2 h 9"/>
                <a:gd name="T2" fmla="*/ 5 w 18"/>
                <a:gd name="T3" fmla="*/ 0 h 9"/>
                <a:gd name="T4" fmla="*/ 11 w 18"/>
                <a:gd name="T5" fmla="*/ 2 h 9"/>
                <a:gd name="T6" fmla="*/ 14 w 18"/>
                <a:gd name="T7" fmla="*/ 6 h 9"/>
                <a:gd name="T8" fmla="*/ 18 w 18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9">
                  <a:moveTo>
                    <a:pt x="0" y="2"/>
                  </a:moveTo>
                  <a:lnTo>
                    <a:pt x="5" y="0"/>
                  </a:lnTo>
                  <a:lnTo>
                    <a:pt x="11" y="2"/>
                  </a:lnTo>
                  <a:lnTo>
                    <a:pt x="14" y="6"/>
                  </a:lnTo>
                  <a:lnTo>
                    <a:pt x="18" y="9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76" name="Freeform 1700"/>
            <p:cNvSpPr>
              <a:spLocks/>
            </p:cNvSpPr>
            <p:nvPr userDrawn="1"/>
          </p:nvSpPr>
          <p:spPr bwMode="gray">
            <a:xfrm>
              <a:off x="4601" y="2631"/>
              <a:ext cx="10" cy="9"/>
            </a:xfrm>
            <a:custGeom>
              <a:avLst/>
              <a:gdLst>
                <a:gd name="T0" fmla="*/ 10 w 10"/>
                <a:gd name="T1" fmla="*/ 0 h 9"/>
                <a:gd name="T2" fmla="*/ 7 w 10"/>
                <a:gd name="T3" fmla="*/ 0 h 9"/>
                <a:gd name="T4" fmla="*/ 5 w 10"/>
                <a:gd name="T5" fmla="*/ 2 h 9"/>
                <a:gd name="T6" fmla="*/ 3 w 10"/>
                <a:gd name="T7" fmla="*/ 4 h 9"/>
                <a:gd name="T8" fmla="*/ 0 w 10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10" y="0"/>
                  </a:moveTo>
                  <a:lnTo>
                    <a:pt x="7" y="0"/>
                  </a:lnTo>
                  <a:lnTo>
                    <a:pt x="5" y="2"/>
                  </a:lnTo>
                  <a:lnTo>
                    <a:pt x="3" y="4"/>
                  </a:lnTo>
                  <a:lnTo>
                    <a:pt x="0" y="9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77" name="Freeform 1701"/>
            <p:cNvSpPr>
              <a:spLocks/>
            </p:cNvSpPr>
            <p:nvPr userDrawn="1"/>
          </p:nvSpPr>
          <p:spPr bwMode="gray">
            <a:xfrm>
              <a:off x="5248" y="2826"/>
              <a:ext cx="14" cy="12"/>
            </a:xfrm>
            <a:custGeom>
              <a:avLst/>
              <a:gdLst>
                <a:gd name="T0" fmla="*/ 14 w 14"/>
                <a:gd name="T1" fmla="*/ 12 h 12"/>
                <a:gd name="T2" fmla="*/ 14 w 14"/>
                <a:gd name="T3" fmla="*/ 7 h 12"/>
                <a:gd name="T4" fmla="*/ 12 w 14"/>
                <a:gd name="T5" fmla="*/ 3 h 12"/>
                <a:gd name="T6" fmla="*/ 9 w 14"/>
                <a:gd name="T7" fmla="*/ 1 h 12"/>
                <a:gd name="T8" fmla="*/ 5 w 14"/>
                <a:gd name="T9" fmla="*/ 0 h 12"/>
                <a:gd name="T10" fmla="*/ 0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14" y="12"/>
                  </a:moveTo>
                  <a:lnTo>
                    <a:pt x="14" y="7"/>
                  </a:lnTo>
                  <a:lnTo>
                    <a:pt x="12" y="3"/>
                  </a:lnTo>
                  <a:lnTo>
                    <a:pt x="9" y="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78" name="Freeform 1702"/>
            <p:cNvSpPr>
              <a:spLocks/>
            </p:cNvSpPr>
            <p:nvPr userDrawn="1"/>
          </p:nvSpPr>
          <p:spPr bwMode="gray">
            <a:xfrm>
              <a:off x="5255" y="2829"/>
              <a:ext cx="5" cy="7"/>
            </a:xfrm>
            <a:custGeom>
              <a:avLst/>
              <a:gdLst>
                <a:gd name="T0" fmla="*/ 0 w 5"/>
                <a:gd name="T1" fmla="*/ 0 h 7"/>
                <a:gd name="T2" fmla="*/ 3 w 5"/>
                <a:gd name="T3" fmla="*/ 0 h 7"/>
                <a:gd name="T4" fmla="*/ 5 w 5"/>
                <a:gd name="T5" fmla="*/ 2 h 7"/>
                <a:gd name="T6" fmla="*/ 5 w 5"/>
                <a:gd name="T7" fmla="*/ 4 h 7"/>
                <a:gd name="T8" fmla="*/ 3 w 5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0" y="0"/>
                  </a:moveTo>
                  <a:lnTo>
                    <a:pt x="3" y="0"/>
                  </a:lnTo>
                  <a:lnTo>
                    <a:pt x="5" y="2"/>
                  </a:lnTo>
                  <a:lnTo>
                    <a:pt x="5" y="4"/>
                  </a:lnTo>
                  <a:lnTo>
                    <a:pt x="3" y="7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79" name="Freeform 1703"/>
            <p:cNvSpPr>
              <a:spLocks/>
            </p:cNvSpPr>
            <p:nvPr userDrawn="1"/>
          </p:nvSpPr>
          <p:spPr bwMode="gray">
            <a:xfrm>
              <a:off x="4066" y="3457"/>
              <a:ext cx="5" cy="16"/>
            </a:xfrm>
            <a:custGeom>
              <a:avLst/>
              <a:gdLst>
                <a:gd name="T0" fmla="*/ 1 w 5"/>
                <a:gd name="T1" fmla="*/ 0 h 16"/>
                <a:gd name="T2" fmla="*/ 0 w 5"/>
                <a:gd name="T3" fmla="*/ 3 h 16"/>
                <a:gd name="T4" fmla="*/ 0 w 5"/>
                <a:gd name="T5" fmla="*/ 7 h 16"/>
                <a:gd name="T6" fmla="*/ 1 w 5"/>
                <a:gd name="T7" fmla="*/ 12 h 16"/>
                <a:gd name="T8" fmla="*/ 3 w 5"/>
                <a:gd name="T9" fmla="*/ 14 h 16"/>
                <a:gd name="T10" fmla="*/ 5 w 5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6">
                  <a:moveTo>
                    <a:pt x="1" y="0"/>
                  </a:moveTo>
                  <a:lnTo>
                    <a:pt x="0" y="3"/>
                  </a:lnTo>
                  <a:lnTo>
                    <a:pt x="0" y="7"/>
                  </a:lnTo>
                  <a:lnTo>
                    <a:pt x="1" y="12"/>
                  </a:lnTo>
                  <a:lnTo>
                    <a:pt x="3" y="14"/>
                  </a:lnTo>
                  <a:lnTo>
                    <a:pt x="5" y="16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80" name="Freeform 1704"/>
            <p:cNvSpPr>
              <a:spLocks/>
            </p:cNvSpPr>
            <p:nvPr userDrawn="1"/>
          </p:nvSpPr>
          <p:spPr bwMode="gray">
            <a:xfrm>
              <a:off x="4066" y="3464"/>
              <a:ext cx="7" cy="7"/>
            </a:xfrm>
            <a:custGeom>
              <a:avLst/>
              <a:gdLst>
                <a:gd name="T0" fmla="*/ 7 w 7"/>
                <a:gd name="T1" fmla="*/ 7 h 7"/>
                <a:gd name="T2" fmla="*/ 3 w 7"/>
                <a:gd name="T3" fmla="*/ 5 h 7"/>
                <a:gd name="T4" fmla="*/ 1 w 7"/>
                <a:gd name="T5" fmla="*/ 5 h 7"/>
                <a:gd name="T6" fmla="*/ 0 w 7"/>
                <a:gd name="T7" fmla="*/ 2 h 7"/>
                <a:gd name="T8" fmla="*/ 0 w 7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3" y="5"/>
                  </a:lnTo>
                  <a:lnTo>
                    <a:pt x="1" y="5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81" name="Freeform 1705"/>
            <p:cNvSpPr>
              <a:spLocks/>
            </p:cNvSpPr>
            <p:nvPr userDrawn="1"/>
          </p:nvSpPr>
          <p:spPr bwMode="gray">
            <a:xfrm>
              <a:off x="4059" y="3228"/>
              <a:ext cx="12" cy="14"/>
            </a:xfrm>
            <a:custGeom>
              <a:avLst/>
              <a:gdLst>
                <a:gd name="T0" fmla="*/ 0 w 12"/>
                <a:gd name="T1" fmla="*/ 14 h 14"/>
                <a:gd name="T2" fmla="*/ 0 w 12"/>
                <a:gd name="T3" fmla="*/ 9 h 14"/>
                <a:gd name="T4" fmla="*/ 3 w 12"/>
                <a:gd name="T5" fmla="*/ 3 h 14"/>
                <a:gd name="T6" fmla="*/ 7 w 12"/>
                <a:gd name="T7" fmla="*/ 2 h 14"/>
                <a:gd name="T8" fmla="*/ 12 w 12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0" y="14"/>
                  </a:moveTo>
                  <a:lnTo>
                    <a:pt x="0" y="9"/>
                  </a:lnTo>
                  <a:lnTo>
                    <a:pt x="3" y="3"/>
                  </a:lnTo>
                  <a:lnTo>
                    <a:pt x="7" y="2"/>
                  </a:lnTo>
                  <a:lnTo>
                    <a:pt x="12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82" name="Freeform 1706"/>
            <p:cNvSpPr>
              <a:spLocks/>
            </p:cNvSpPr>
            <p:nvPr userDrawn="1"/>
          </p:nvSpPr>
          <p:spPr bwMode="gray">
            <a:xfrm>
              <a:off x="4060" y="3231"/>
              <a:ext cx="4" cy="7"/>
            </a:xfrm>
            <a:custGeom>
              <a:avLst/>
              <a:gdLst>
                <a:gd name="T0" fmla="*/ 4 w 4"/>
                <a:gd name="T1" fmla="*/ 7 h 7"/>
                <a:gd name="T2" fmla="*/ 2 w 4"/>
                <a:gd name="T3" fmla="*/ 6 h 7"/>
                <a:gd name="T4" fmla="*/ 0 w 4"/>
                <a:gd name="T5" fmla="*/ 2 h 7"/>
                <a:gd name="T6" fmla="*/ 0 w 4"/>
                <a:gd name="T7" fmla="*/ 2 h 7"/>
                <a:gd name="T8" fmla="*/ 2 w 4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2" y="6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83" name="Line 1707"/>
            <p:cNvSpPr>
              <a:spLocks noChangeShapeType="1"/>
            </p:cNvSpPr>
            <p:nvPr userDrawn="1"/>
          </p:nvSpPr>
          <p:spPr bwMode="gray">
            <a:xfrm flipH="1" flipV="1">
              <a:off x="5262" y="2875"/>
              <a:ext cx="10" cy="5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84" name="Line 1708"/>
            <p:cNvSpPr>
              <a:spLocks noChangeShapeType="1"/>
            </p:cNvSpPr>
            <p:nvPr userDrawn="1"/>
          </p:nvSpPr>
          <p:spPr bwMode="gray">
            <a:xfrm flipV="1">
              <a:off x="5196" y="3831"/>
              <a:ext cx="1" cy="130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85" name="Freeform 1709"/>
            <p:cNvSpPr>
              <a:spLocks/>
            </p:cNvSpPr>
            <p:nvPr userDrawn="1"/>
          </p:nvSpPr>
          <p:spPr bwMode="gray">
            <a:xfrm>
              <a:off x="5094" y="3924"/>
              <a:ext cx="9" cy="9"/>
            </a:xfrm>
            <a:custGeom>
              <a:avLst/>
              <a:gdLst>
                <a:gd name="T0" fmla="*/ 0 w 9"/>
                <a:gd name="T1" fmla="*/ 0 h 9"/>
                <a:gd name="T2" fmla="*/ 0 w 9"/>
                <a:gd name="T3" fmla="*/ 3 h 9"/>
                <a:gd name="T4" fmla="*/ 2 w 9"/>
                <a:gd name="T5" fmla="*/ 5 h 9"/>
                <a:gd name="T6" fmla="*/ 4 w 9"/>
                <a:gd name="T7" fmla="*/ 7 h 9"/>
                <a:gd name="T8" fmla="*/ 5 w 9"/>
                <a:gd name="T9" fmla="*/ 9 h 9"/>
                <a:gd name="T10" fmla="*/ 9 w 9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9">
                  <a:moveTo>
                    <a:pt x="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4" y="7"/>
                  </a:lnTo>
                  <a:lnTo>
                    <a:pt x="5" y="9"/>
                  </a:lnTo>
                  <a:lnTo>
                    <a:pt x="9" y="7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86" name="Line 1710"/>
            <p:cNvSpPr>
              <a:spLocks noChangeShapeType="1"/>
            </p:cNvSpPr>
            <p:nvPr userDrawn="1"/>
          </p:nvSpPr>
          <p:spPr bwMode="gray">
            <a:xfrm flipV="1">
              <a:off x="5089" y="3845"/>
              <a:ext cx="2" cy="74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87" name="Line 1711"/>
            <p:cNvSpPr>
              <a:spLocks noChangeShapeType="1"/>
            </p:cNvSpPr>
            <p:nvPr userDrawn="1"/>
          </p:nvSpPr>
          <p:spPr bwMode="gray">
            <a:xfrm flipV="1">
              <a:off x="5094" y="3847"/>
              <a:ext cx="2" cy="77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88" name="Line 1712"/>
            <p:cNvSpPr>
              <a:spLocks noChangeShapeType="1"/>
            </p:cNvSpPr>
            <p:nvPr userDrawn="1"/>
          </p:nvSpPr>
          <p:spPr bwMode="gray">
            <a:xfrm>
              <a:off x="5092" y="3847"/>
              <a:ext cx="1" cy="68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89" name="Freeform 1713"/>
            <p:cNvSpPr>
              <a:spLocks/>
            </p:cNvSpPr>
            <p:nvPr userDrawn="1"/>
          </p:nvSpPr>
          <p:spPr bwMode="gray">
            <a:xfrm>
              <a:off x="5089" y="3915"/>
              <a:ext cx="5" cy="9"/>
            </a:xfrm>
            <a:custGeom>
              <a:avLst/>
              <a:gdLst>
                <a:gd name="T0" fmla="*/ 5 w 5"/>
                <a:gd name="T1" fmla="*/ 9 h 9"/>
                <a:gd name="T2" fmla="*/ 2 w 5"/>
                <a:gd name="T3" fmla="*/ 7 h 9"/>
                <a:gd name="T4" fmla="*/ 0 w 5"/>
                <a:gd name="T5" fmla="*/ 5 h 9"/>
                <a:gd name="T6" fmla="*/ 0 w 5"/>
                <a:gd name="T7" fmla="*/ 2 h 9"/>
                <a:gd name="T8" fmla="*/ 3 w 5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5" y="9"/>
                  </a:moveTo>
                  <a:lnTo>
                    <a:pt x="2" y="7"/>
                  </a:lnTo>
                  <a:lnTo>
                    <a:pt x="0" y="5"/>
                  </a:lnTo>
                  <a:lnTo>
                    <a:pt x="0" y="2"/>
                  </a:lnTo>
                  <a:lnTo>
                    <a:pt x="3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90" name="Freeform 1714"/>
            <p:cNvSpPr>
              <a:spLocks/>
            </p:cNvSpPr>
            <p:nvPr userDrawn="1"/>
          </p:nvSpPr>
          <p:spPr bwMode="gray">
            <a:xfrm>
              <a:off x="5091" y="3929"/>
              <a:ext cx="12" cy="11"/>
            </a:xfrm>
            <a:custGeom>
              <a:avLst/>
              <a:gdLst>
                <a:gd name="T0" fmla="*/ 12 w 12"/>
                <a:gd name="T1" fmla="*/ 2 h 11"/>
                <a:gd name="T2" fmla="*/ 8 w 12"/>
                <a:gd name="T3" fmla="*/ 0 h 11"/>
                <a:gd name="T4" fmla="*/ 5 w 12"/>
                <a:gd name="T5" fmla="*/ 2 h 11"/>
                <a:gd name="T6" fmla="*/ 1 w 12"/>
                <a:gd name="T7" fmla="*/ 4 h 11"/>
                <a:gd name="T8" fmla="*/ 1 w 12"/>
                <a:gd name="T9" fmla="*/ 5 h 11"/>
                <a:gd name="T10" fmla="*/ 0 w 12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1">
                  <a:moveTo>
                    <a:pt x="12" y="2"/>
                  </a:moveTo>
                  <a:lnTo>
                    <a:pt x="8" y="0"/>
                  </a:lnTo>
                  <a:lnTo>
                    <a:pt x="5" y="2"/>
                  </a:lnTo>
                  <a:lnTo>
                    <a:pt x="1" y="4"/>
                  </a:lnTo>
                  <a:lnTo>
                    <a:pt x="1" y="5"/>
                  </a:lnTo>
                  <a:lnTo>
                    <a:pt x="0" y="11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91" name="Freeform 1715"/>
            <p:cNvSpPr>
              <a:spLocks/>
            </p:cNvSpPr>
            <p:nvPr userDrawn="1"/>
          </p:nvSpPr>
          <p:spPr bwMode="gray">
            <a:xfrm>
              <a:off x="5080" y="3915"/>
              <a:ext cx="12" cy="9"/>
            </a:xfrm>
            <a:custGeom>
              <a:avLst/>
              <a:gdLst>
                <a:gd name="T0" fmla="*/ 12 w 12"/>
                <a:gd name="T1" fmla="*/ 0 h 9"/>
                <a:gd name="T2" fmla="*/ 11 w 12"/>
                <a:gd name="T3" fmla="*/ 4 h 9"/>
                <a:gd name="T4" fmla="*/ 11 w 12"/>
                <a:gd name="T5" fmla="*/ 7 h 9"/>
                <a:gd name="T6" fmla="*/ 7 w 12"/>
                <a:gd name="T7" fmla="*/ 9 h 9"/>
                <a:gd name="T8" fmla="*/ 4 w 12"/>
                <a:gd name="T9" fmla="*/ 9 h 9"/>
                <a:gd name="T10" fmla="*/ 0 w 12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9">
                  <a:moveTo>
                    <a:pt x="12" y="0"/>
                  </a:moveTo>
                  <a:lnTo>
                    <a:pt x="11" y="4"/>
                  </a:lnTo>
                  <a:lnTo>
                    <a:pt x="11" y="7"/>
                  </a:lnTo>
                  <a:lnTo>
                    <a:pt x="7" y="9"/>
                  </a:lnTo>
                  <a:lnTo>
                    <a:pt x="4" y="9"/>
                  </a:lnTo>
                  <a:lnTo>
                    <a:pt x="0" y="7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92" name="Freeform 1716"/>
            <p:cNvSpPr>
              <a:spLocks/>
            </p:cNvSpPr>
            <p:nvPr userDrawn="1"/>
          </p:nvSpPr>
          <p:spPr bwMode="gray">
            <a:xfrm>
              <a:off x="5071" y="3922"/>
              <a:ext cx="9" cy="18"/>
            </a:xfrm>
            <a:custGeom>
              <a:avLst/>
              <a:gdLst>
                <a:gd name="T0" fmla="*/ 0 w 9"/>
                <a:gd name="T1" fmla="*/ 18 h 18"/>
                <a:gd name="T2" fmla="*/ 2 w 9"/>
                <a:gd name="T3" fmla="*/ 14 h 18"/>
                <a:gd name="T4" fmla="*/ 4 w 9"/>
                <a:gd name="T5" fmla="*/ 9 h 18"/>
                <a:gd name="T6" fmla="*/ 6 w 9"/>
                <a:gd name="T7" fmla="*/ 4 h 18"/>
                <a:gd name="T8" fmla="*/ 9 w 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8">
                  <a:moveTo>
                    <a:pt x="0" y="18"/>
                  </a:moveTo>
                  <a:lnTo>
                    <a:pt x="2" y="14"/>
                  </a:lnTo>
                  <a:lnTo>
                    <a:pt x="4" y="9"/>
                  </a:lnTo>
                  <a:lnTo>
                    <a:pt x="6" y="4"/>
                  </a:lnTo>
                  <a:lnTo>
                    <a:pt x="9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93" name="Freeform 1717"/>
            <p:cNvSpPr>
              <a:spLocks/>
            </p:cNvSpPr>
            <p:nvPr userDrawn="1"/>
          </p:nvSpPr>
          <p:spPr bwMode="gray">
            <a:xfrm>
              <a:off x="5071" y="3940"/>
              <a:ext cx="20" cy="1"/>
            </a:xfrm>
            <a:custGeom>
              <a:avLst/>
              <a:gdLst>
                <a:gd name="T0" fmla="*/ 0 w 20"/>
                <a:gd name="T1" fmla="*/ 0 h 1"/>
                <a:gd name="T2" fmla="*/ 6 w 20"/>
                <a:gd name="T3" fmla="*/ 1 h 1"/>
                <a:gd name="T4" fmla="*/ 11 w 20"/>
                <a:gd name="T5" fmla="*/ 1 h 1"/>
                <a:gd name="T6" fmla="*/ 16 w 20"/>
                <a:gd name="T7" fmla="*/ 1 h 1"/>
                <a:gd name="T8" fmla="*/ 20 w 2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">
                  <a:moveTo>
                    <a:pt x="0" y="0"/>
                  </a:moveTo>
                  <a:lnTo>
                    <a:pt x="6" y="1"/>
                  </a:lnTo>
                  <a:lnTo>
                    <a:pt x="11" y="1"/>
                  </a:lnTo>
                  <a:lnTo>
                    <a:pt x="16" y="1"/>
                  </a:lnTo>
                  <a:lnTo>
                    <a:pt x="20" y="0"/>
                  </a:lnTo>
                </a:path>
              </a:pathLst>
            </a:custGeom>
            <a:noFill/>
            <a:ln w="3175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294" name="Line 1718"/>
            <p:cNvSpPr>
              <a:spLocks noChangeShapeType="1"/>
            </p:cNvSpPr>
            <p:nvPr userDrawn="1"/>
          </p:nvSpPr>
          <p:spPr bwMode="gray">
            <a:xfrm>
              <a:off x="4785" y="3160"/>
              <a:ext cx="314" cy="103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2295" name="Rectangle 1719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219200" y="4800600"/>
            <a:ext cx="67056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 b="1"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282296" name="Text Box 1720"/>
          <p:cNvSpPr txBox="1">
            <a:spLocks noChangeArrowheads="1"/>
          </p:cNvSpPr>
          <p:nvPr/>
        </p:nvSpPr>
        <p:spPr bwMode="auto">
          <a:xfrm>
            <a:off x="3962400" y="2286000"/>
            <a:ext cx="1447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282297" name="Freeform 1721"/>
          <p:cNvSpPr>
            <a:spLocks/>
          </p:cNvSpPr>
          <p:nvPr/>
        </p:nvSpPr>
        <p:spPr bwMode="gray">
          <a:xfrm>
            <a:off x="-26988" y="3017838"/>
            <a:ext cx="9175751" cy="579437"/>
          </a:xfrm>
          <a:custGeom>
            <a:avLst/>
            <a:gdLst>
              <a:gd name="T0" fmla="*/ 3001 w 5780"/>
              <a:gd name="T1" fmla="*/ 12 h 365"/>
              <a:gd name="T2" fmla="*/ 5777 w 5780"/>
              <a:gd name="T3" fmla="*/ 342 h 365"/>
              <a:gd name="T4" fmla="*/ 0 w 5780"/>
              <a:gd name="T5" fmla="*/ 365 h 365"/>
              <a:gd name="T6" fmla="*/ 3001 w 5780"/>
              <a:gd name="T7" fmla="*/ 12 h 3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780" h="365">
                <a:moveTo>
                  <a:pt x="3001" y="12"/>
                </a:moveTo>
                <a:cubicBezTo>
                  <a:pt x="5072" y="24"/>
                  <a:pt x="5780" y="322"/>
                  <a:pt x="5777" y="342"/>
                </a:cubicBezTo>
                <a:lnTo>
                  <a:pt x="0" y="365"/>
                </a:lnTo>
                <a:cubicBezTo>
                  <a:pt x="295" y="258"/>
                  <a:pt x="930" y="0"/>
                  <a:pt x="3001" y="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2298" name="Rectangle 1722"/>
          <p:cNvSpPr>
            <a:spLocks noGrp="1" noChangeArrowheads="1"/>
          </p:cNvSpPr>
          <p:nvPr>
            <p:ph type="ctrTitle"/>
          </p:nvPr>
        </p:nvSpPr>
        <p:spPr>
          <a:xfrm>
            <a:off x="762000" y="3657600"/>
            <a:ext cx="7467600" cy="762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6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pic>
        <p:nvPicPr>
          <p:cNvPr id="282299" name="Picture 1723" descr="index_r2_c3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76250"/>
            <a:ext cx="1166813" cy="10509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63E9757-593F-46E2-B101-B61E68C5B66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97442015"/>
      </p:ext>
    </p:extLst>
  </p:cSld>
  <p:clrMapOvr>
    <a:masterClrMapping/>
  </p:clrMapOvr>
  <p:transition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44B6C42-4E80-492B-B480-2E87E04CB6F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56493896"/>
      </p:ext>
    </p:extLst>
  </p:cSld>
  <p:clrMapOvr>
    <a:masterClrMapping/>
  </p:clrMapOvr>
  <p:transition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90600"/>
            <a:ext cx="4038600" cy="5410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90600"/>
            <a:ext cx="4038600" cy="5410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321202-BC7C-4830-B1B2-97F84926CFA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56636228"/>
      </p:ext>
    </p:extLst>
  </p:cSld>
  <p:clrMapOvr>
    <a:masterClrMapping/>
  </p:clrMapOvr>
  <p:transition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EE36F90-7941-42D9-98E6-D8FCD50A420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36262767"/>
      </p:ext>
    </p:extLst>
  </p:cSld>
  <p:clrMapOvr>
    <a:masterClrMapping/>
  </p:clrMapOvr>
  <p:transition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79FE07F-1F08-44CB-AECE-4BBC2B6C1FF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6586406"/>
      </p:ext>
    </p:extLst>
  </p:cSld>
  <p:clrMapOvr>
    <a:masterClrMapping/>
  </p:clrMapOvr>
  <p:transition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4E5FD94-1479-4F3B-813D-0E54A87B0B6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4086478"/>
      </p:ext>
    </p:extLst>
  </p:cSld>
  <p:clrMapOvr>
    <a:masterClrMapping/>
  </p:clrMapOvr>
  <p:transition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6F7C9C0-C3E3-4835-B374-1D2B80A8DEF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31807609"/>
      </p:ext>
    </p:extLst>
  </p:cSld>
  <p:clrMapOvr>
    <a:masterClrMapping/>
  </p:clrMapOvr>
  <p:transition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ADE5000-7D47-42E7-86FA-3373D6A39C8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33134018"/>
      </p:ext>
    </p:extLst>
  </p:cSld>
  <p:clrMapOvr>
    <a:masterClrMapping/>
  </p:clrMapOvr>
  <p:transition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E54F21-62D7-4264-A0D3-55794097EE7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36261395"/>
      </p:ext>
    </p:extLst>
  </p:cSld>
  <p:clrMapOvr>
    <a:masterClrMapping/>
  </p:clrMapOvr>
  <p:transition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91300" y="46038"/>
            <a:ext cx="2095500" cy="63547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4800" y="46038"/>
            <a:ext cx="6134100" cy="63547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0C2B8CE-3AD5-41E6-A592-B8924E9AEFD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58439469"/>
      </p:ext>
    </p:extLst>
  </p:cSld>
  <p:clrMapOvr>
    <a:masterClrMapping/>
  </p:clrMapOvr>
  <p:transition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4800" y="46038"/>
            <a:ext cx="8382000" cy="56356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990600"/>
            <a:ext cx="4038600" cy="5410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90600"/>
            <a:ext cx="4038600" cy="5410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>
          <a:xfrm>
            <a:off x="5943600" y="6477000"/>
            <a:ext cx="2819400" cy="336550"/>
          </a:xfr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457200" y="6448425"/>
            <a:ext cx="762000" cy="377825"/>
          </a:xfrm>
        </p:spPr>
        <p:txBody>
          <a:bodyPr/>
          <a:lstStyle>
            <a:lvl1pPr>
              <a:defRPr/>
            </a:lvl1pPr>
          </a:lstStyle>
          <a:p>
            <a:fld id="{C7E1CF7B-F122-4EF2-B21E-AF68BE19096A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9104696"/>
      </p:ext>
    </p:extLst>
  </p:cSld>
  <p:clrMapOvr>
    <a:masterClrMapping/>
  </p:clrMapOvr>
  <p:transition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E1"/>
            </a:gs>
            <a:gs pos="100000">
              <a:srgbClr val="91C4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ChangeArrowheads="1"/>
          </p:cNvSpPr>
          <p:nvPr/>
        </p:nvSpPr>
        <p:spPr bwMode="ltGray">
          <a:xfrm>
            <a:off x="838200" y="0"/>
            <a:ext cx="7426325" cy="8826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279555" name="Object 3"/>
          <p:cNvGraphicFramePr>
            <a:graphicFrameLocks noChangeAspect="1"/>
          </p:cNvGraphicFramePr>
          <p:nvPr/>
        </p:nvGraphicFramePr>
        <p:xfrm>
          <a:off x="8261350" y="0"/>
          <a:ext cx="882650" cy="893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564" name="Image" r:id="rId15" imgW="3809524" imgH="4673016" progId="Photoshop.Image.6">
                  <p:embed/>
                </p:oleObj>
              </mc:Choice>
              <mc:Fallback>
                <p:oleObj name="Image" r:id="rId15" imgW="3809524" imgH="4673016" progId="Photoshop.Image.6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8261350" y="0"/>
                        <a:ext cx="882650" cy="893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9556" name="Object 4"/>
          <p:cNvGraphicFramePr>
            <a:graphicFrameLocks noChangeAspect="1"/>
          </p:cNvGraphicFramePr>
          <p:nvPr/>
        </p:nvGraphicFramePr>
        <p:xfrm>
          <a:off x="3175" y="0"/>
          <a:ext cx="885825" cy="88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565" name="Image" r:id="rId17" imgW="3809524" imgH="4507937" progId="Photoshop.Image.6">
                  <p:embed/>
                </p:oleObj>
              </mc:Choice>
              <mc:Fallback>
                <p:oleObj name="Image" r:id="rId17" imgW="3809524" imgH="4507937" progId="Photoshop.Image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3175" y="0"/>
                        <a:ext cx="885825" cy="88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9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77000"/>
            <a:ext cx="2819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Verdana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279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448425"/>
            <a:ext cx="762000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Verdana" pitchFamily="34" charset="0"/>
              </a:defRPr>
            </a:lvl1pPr>
          </a:lstStyle>
          <a:p>
            <a:fld id="{C9A4BF11-B294-4D40-BAAF-929133D04C20}" type="slidenum">
              <a:rPr lang="zh-CN" altLang="en-US"/>
              <a:pPr/>
              <a:t>‹#›</a:t>
            </a:fld>
            <a:endParaRPr lang="en-US" altLang="zh-CN"/>
          </a:p>
        </p:txBody>
      </p:sp>
      <p:sp>
        <p:nvSpPr>
          <p:cNvPr id="279559" name="Rectangle 7"/>
          <p:cNvSpPr>
            <a:spLocks noGrp="1" noChangeArrowheads="1"/>
          </p:cNvSpPr>
          <p:nvPr>
            <p:ph type="title"/>
          </p:nvPr>
        </p:nvSpPr>
        <p:spPr bwMode="black">
          <a:xfrm>
            <a:off x="304800" y="46038"/>
            <a:ext cx="83820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chemeClr val="tx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79560" name="Freeform 8"/>
          <p:cNvSpPr>
            <a:spLocks/>
          </p:cNvSpPr>
          <p:nvPr/>
        </p:nvSpPr>
        <p:spPr bwMode="gray">
          <a:xfrm>
            <a:off x="611188" y="609600"/>
            <a:ext cx="7793037" cy="339725"/>
          </a:xfrm>
          <a:custGeom>
            <a:avLst/>
            <a:gdLst>
              <a:gd name="T0" fmla="*/ 3001 w 5780"/>
              <a:gd name="T1" fmla="*/ 12 h 365"/>
              <a:gd name="T2" fmla="*/ 5777 w 5780"/>
              <a:gd name="T3" fmla="*/ 342 h 365"/>
              <a:gd name="T4" fmla="*/ 0 w 5780"/>
              <a:gd name="T5" fmla="*/ 365 h 365"/>
              <a:gd name="T6" fmla="*/ 3001 w 5780"/>
              <a:gd name="T7" fmla="*/ 12 h 3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780" h="365">
                <a:moveTo>
                  <a:pt x="3001" y="12"/>
                </a:moveTo>
                <a:cubicBezTo>
                  <a:pt x="5072" y="24"/>
                  <a:pt x="5780" y="322"/>
                  <a:pt x="5777" y="342"/>
                </a:cubicBezTo>
                <a:lnTo>
                  <a:pt x="0" y="365"/>
                </a:lnTo>
                <a:cubicBezTo>
                  <a:pt x="295" y="258"/>
                  <a:pt x="930" y="0"/>
                  <a:pt x="3001" y="12"/>
                </a:cubicBezTo>
                <a:close/>
              </a:path>
            </a:pathLst>
          </a:custGeom>
          <a:solidFill>
            <a:srgbClr val="FFFFE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9561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90600"/>
            <a:ext cx="82296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</p:sldLayoutIdLst>
  <p:transition>
    <p:blinds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000" b="1" kern="12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黑体" pitchFamily="2" charset="-122"/>
          <a:ea typeface="黑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黑体" pitchFamily="2" charset="-122"/>
          <a:ea typeface="黑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黑体" pitchFamily="2" charset="-122"/>
          <a:ea typeface="黑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黑体" pitchFamily="2" charset="-122"/>
          <a:ea typeface="黑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黑体" pitchFamily="2" charset="-122"/>
          <a:ea typeface="黑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黑体" pitchFamily="2" charset="-122"/>
          <a:ea typeface="黑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黑体" pitchFamily="2" charset="-122"/>
          <a:ea typeface="黑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黑体" pitchFamily="2" charset="-122"/>
          <a:ea typeface="黑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2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819400"/>
            <a:ext cx="6400800" cy="2209800"/>
          </a:xfrm>
        </p:spPr>
        <p:txBody>
          <a:bodyPr/>
          <a:lstStyle/>
          <a:p>
            <a:r>
              <a:rPr lang="zh-CN" altLang="en-US" sz="4000"/>
              <a:t>第四章 企业筹资方式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8497" name="Group 17"/>
          <p:cNvGrpSpPr>
            <a:grpSpLocks/>
          </p:cNvGrpSpPr>
          <p:nvPr/>
        </p:nvGrpSpPr>
        <p:grpSpPr bwMode="auto">
          <a:xfrm>
            <a:off x="1828800" y="2024063"/>
            <a:ext cx="5410200" cy="665162"/>
            <a:chOff x="1152" y="1275"/>
            <a:chExt cx="3408" cy="419"/>
          </a:xfrm>
        </p:grpSpPr>
        <p:grpSp>
          <p:nvGrpSpPr>
            <p:cNvPr id="148498" name="Group 18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48499" name="AutoShape 19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8500" name="AutoShape 20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8501" name="AutoShape 21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48502" name="Line 22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8503" name="Text Box 23"/>
            <p:cNvSpPr txBox="1">
              <a:spLocks noChangeArrowheads="1"/>
            </p:cNvSpPr>
            <p:nvPr/>
          </p:nvSpPr>
          <p:spPr bwMode="auto">
            <a:xfrm>
              <a:off x="2160" y="1311"/>
              <a:ext cx="14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400" b="0"/>
                <a:t>筹资的基本问题</a:t>
              </a:r>
              <a:endParaRPr lang="en-US" altLang="zh-CN" sz="2400" b="0"/>
            </a:p>
          </p:txBody>
        </p:sp>
        <p:sp>
          <p:nvSpPr>
            <p:cNvPr id="148504" name="Text Box 24"/>
            <p:cNvSpPr txBox="1">
              <a:spLocks noChangeArrowheads="1"/>
            </p:cNvSpPr>
            <p:nvPr/>
          </p:nvSpPr>
          <p:spPr bwMode="gray">
            <a:xfrm>
              <a:off x="1276" y="1337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40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48505" name="Group 25"/>
          <p:cNvGrpSpPr>
            <a:grpSpLocks/>
          </p:cNvGrpSpPr>
          <p:nvPr/>
        </p:nvGrpSpPr>
        <p:grpSpPr bwMode="auto">
          <a:xfrm>
            <a:off x="1828800" y="2938463"/>
            <a:ext cx="5410200" cy="665162"/>
            <a:chOff x="1152" y="1851"/>
            <a:chExt cx="3408" cy="419"/>
          </a:xfrm>
        </p:grpSpPr>
        <p:grpSp>
          <p:nvGrpSpPr>
            <p:cNvPr id="148506" name="Group 26"/>
            <p:cNvGrpSpPr>
              <a:grpSpLocks/>
            </p:cNvGrpSpPr>
            <p:nvPr/>
          </p:nvGrpSpPr>
          <p:grpSpPr bwMode="auto"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148507" name="AutoShape 27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8508" name="AutoShape 28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8509" name="AutoShape 29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48510" name="Line 30"/>
            <p:cNvSpPr>
              <a:spLocks noChangeShapeType="1"/>
            </p:cNvSpPr>
            <p:nvPr/>
          </p:nvSpPr>
          <p:spPr bwMode="auto">
            <a:xfrm>
              <a:off x="1536" y="2235"/>
              <a:ext cx="3024" cy="0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8511" name="Text Box 31"/>
            <p:cNvSpPr txBox="1">
              <a:spLocks noChangeArrowheads="1"/>
            </p:cNvSpPr>
            <p:nvPr/>
          </p:nvSpPr>
          <p:spPr bwMode="auto">
            <a:xfrm>
              <a:off x="2160" y="1887"/>
              <a:ext cx="8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400" b="0"/>
                <a:t>权益资本</a:t>
              </a:r>
              <a:endParaRPr lang="en-US" altLang="zh-CN" sz="2400" b="0"/>
            </a:p>
          </p:txBody>
        </p:sp>
        <p:sp>
          <p:nvSpPr>
            <p:cNvPr id="148512" name="Text Box 32"/>
            <p:cNvSpPr txBox="1">
              <a:spLocks noChangeArrowheads="1"/>
            </p:cNvSpPr>
            <p:nvPr/>
          </p:nvSpPr>
          <p:spPr bwMode="gray">
            <a:xfrm>
              <a:off x="1276" y="1913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40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48513" name="Group 33"/>
          <p:cNvGrpSpPr>
            <a:grpSpLocks/>
          </p:cNvGrpSpPr>
          <p:nvPr/>
        </p:nvGrpSpPr>
        <p:grpSpPr bwMode="auto">
          <a:xfrm>
            <a:off x="1849438" y="3830638"/>
            <a:ext cx="5410200" cy="665162"/>
            <a:chOff x="1152" y="2413"/>
            <a:chExt cx="3408" cy="419"/>
          </a:xfrm>
        </p:grpSpPr>
        <p:grpSp>
          <p:nvGrpSpPr>
            <p:cNvPr id="148514" name="Group 34"/>
            <p:cNvGrpSpPr>
              <a:grpSpLocks/>
            </p:cNvGrpSpPr>
            <p:nvPr/>
          </p:nvGrpSpPr>
          <p:grpSpPr bwMode="auto"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148515" name="AutoShape 35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8516" name="AutoShape 36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8517" name="AutoShape 37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48518" name="Line 38"/>
            <p:cNvSpPr>
              <a:spLocks noChangeShapeType="1"/>
            </p:cNvSpPr>
            <p:nvPr/>
          </p:nvSpPr>
          <p:spPr bwMode="auto">
            <a:xfrm>
              <a:off x="1536" y="2797"/>
              <a:ext cx="3024" cy="0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8519" name="Text Box 39"/>
            <p:cNvSpPr txBox="1">
              <a:spLocks noChangeArrowheads="1"/>
            </p:cNvSpPr>
            <p:nvPr/>
          </p:nvSpPr>
          <p:spPr bwMode="auto">
            <a:xfrm>
              <a:off x="2160" y="2449"/>
              <a:ext cx="8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400" b="0"/>
                <a:t>债务资本</a:t>
              </a:r>
            </a:p>
          </p:txBody>
        </p:sp>
        <p:sp>
          <p:nvSpPr>
            <p:cNvPr id="148520" name="Text Box 40"/>
            <p:cNvSpPr txBox="1">
              <a:spLocks noChangeArrowheads="1"/>
            </p:cNvSpPr>
            <p:nvPr/>
          </p:nvSpPr>
          <p:spPr bwMode="gray">
            <a:xfrm>
              <a:off x="1276" y="2475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400"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148530" name="Rectangle 50"/>
          <p:cNvSpPr>
            <a:spLocks noChangeArrowheads="1"/>
          </p:cNvSpPr>
          <p:nvPr/>
        </p:nvSpPr>
        <p:spPr bwMode="auto">
          <a:xfrm>
            <a:off x="2916238" y="908050"/>
            <a:ext cx="29829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600" b="0"/>
              <a:t>本章内容提要</a:t>
            </a:r>
          </a:p>
        </p:txBody>
      </p:sp>
      <p:grpSp>
        <p:nvGrpSpPr>
          <p:cNvPr id="148532" name="Group 52"/>
          <p:cNvGrpSpPr>
            <a:grpSpLocks/>
          </p:cNvGrpSpPr>
          <p:nvPr/>
        </p:nvGrpSpPr>
        <p:grpSpPr bwMode="auto">
          <a:xfrm>
            <a:off x="1908175" y="4652963"/>
            <a:ext cx="5410200" cy="665162"/>
            <a:chOff x="1152" y="2413"/>
            <a:chExt cx="3408" cy="419"/>
          </a:xfrm>
        </p:grpSpPr>
        <p:grpSp>
          <p:nvGrpSpPr>
            <p:cNvPr id="148533" name="Group 53"/>
            <p:cNvGrpSpPr>
              <a:grpSpLocks/>
            </p:cNvGrpSpPr>
            <p:nvPr/>
          </p:nvGrpSpPr>
          <p:grpSpPr bwMode="auto"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148534" name="AutoShape 5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8535" name="AutoShape 5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8536" name="AutoShape 56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48537" name="Line 57"/>
            <p:cNvSpPr>
              <a:spLocks noChangeShapeType="1"/>
            </p:cNvSpPr>
            <p:nvPr/>
          </p:nvSpPr>
          <p:spPr bwMode="auto">
            <a:xfrm>
              <a:off x="1536" y="2797"/>
              <a:ext cx="3024" cy="0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8538" name="Text Box 58"/>
            <p:cNvSpPr txBox="1">
              <a:spLocks noChangeArrowheads="1"/>
            </p:cNvSpPr>
            <p:nvPr/>
          </p:nvSpPr>
          <p:spPr bwMode="auto">
            <a:xfrm>
              <a:off x="2160" y="2449"/>
              <a:ext cx="8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400" b="0"/>
                <a:t>混合资本</a:t>
              </a:r>
            </a:p>
          </p:txBody>
        </p:sp>
        <p:sp>
          <p:nvSpPr>
            <p:cNvPr id="148539" name="Text Box 59"/>
            <p:cNvSpPr txBox="1">
              <a:spLocks noChangeArrowheads="1"/>
            </p:cNvSpPr>
            <p:nvPr/>
          </p:nvSpPr>
          <p:spPr bwMode="gray">
            <a:xfrm>
              <a:off x="1276" y="2475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400">
                  <a:solidFill>
                    <a:schemeClr val="bg1"/>
                  </a:solidFill>
                </a:rPr>
                <a:t>4</a:t>
              </a:r>
            </a:p>
          </p:txBody>
        </p:sp>
      </p:grp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9" name="AutoShape 5"/>
          <p:cNvSpPr>
            <a:spLocks noChangeArrowheads="1"/>
          </p:cNvSpPr>
          <p:nvPr/>
        </p:nvSpPr>
        <p:spPr bwMode="auto">
          <a:xfrm>
            <a:off x="215900" y="1700213"/>
            <a:ext cx="8713788" cy="3960812"/>
          </a:xfrm>
          <a:prstGeom prst="horizontalScroll">
            <a:avLst>
              <a:gd name="adj" fmla="val 5204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50000" t="50000" r="50000" b="50000"/>
            </a:path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873125" y="115888"/>
            <a:ext cx="6605588" cy="334962"/>
          </a:xfrm>
        </p:spPr>
        <p:txBody>
          <a:bodyPr/>
          <a:lstStyle/>
          <a:p>
            <a:r>
              <a:rPr lang="zh-CN" altLang="en-US" b="0"/>
              <a:t>第一节 筹资的基本问题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060575"/>
            <a:ext cx="8229600" cy="37814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/>
              <a:t>一、企业筹资有关概念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zh-CN" altLang="en-US" b="1"/>
              <a:t>筹资渠道</a:t>
            </a:r>
          </a:p>
          <a:p>
            <a:pPr lvl="2">
              <a:lnSpc>
                <a:spcPct val="90000"/>
              </a:lnSpc>
            </a:pPr>
            <a:r>
              <a:rPr lang="zh-CN" altLang="en-US" b="1"/>
              <a:t>国家财政资金、银行信贷资金、非银行金融机构资金、其他企业资金、职工和居民资金、公司自留资金、外商资金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zh-CN" altLang="en-US" b="1"/>
              <a:t>筹资方式</a:t>
            </a:r>
          </a:p>
          <a:p>
            <a:pPr lvl="2">
              <a:lnSpc>
                <a:spcPct val="90000"/>
              </a:lnSpc>
            </a:pPr>
            <a:r>
              <a:rPr lang="zh-CN" altLang="en-US" b="1"/>
              <a:t>吸收直接投资、发行股票、银行借款、发行债券、融资租赁、商业信用，以及发行优先股、认股权证和可转债等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zh-CN" altLang="en-US" b="1"/>
              <a:t>筹资渠道与筹资方式的对应关系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9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9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9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9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9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6" grpId="0"/>
      <p:bldP spid="14950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155575"/>
            <a:ext cx="7813675" cy="371475"/>
          </a:xfrm>
        </p:spPr>
        <p:txBody>
          <a:bodyPr/>
          <a:lstStyle/>
          <a:p>
            <a:r>
              <a:rPr lang="zh-CN" altLang="en-US" sz="3800" b="0"/>
              <a:t>二、企业筹资类型的划分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052513"/>
            <a:ext cx="7796213" cy="5184775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按资本性质的不同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权益资本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负债资本</a:t>
            </a:r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按资本使用时间的长短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长期资本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短期资本</a:t>
            </a:r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按公司的资本来源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内部资本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外部资本</a:t>
            </a:r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按筹资是否通过金融中介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直接筹资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间接筹资</a:t>
            </a:r>
          </a:p>
        </p:txBody>
      </p:sp>
      <p:pic>
        <p:nvPicPr>
          <p:cNvPr id="151556" name="Picture 4" descr="j022347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4221163"/>
            <a:ext cx="208915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1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1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1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1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1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1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1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1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1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1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>
          <a:xfrm>
            <a:off x="36513" y="-171450"/>
            <a:ext cx="8712200" cy="1008063"/>
          </a:xfrm>
        </p:spPr>
        <p:txBody>
          <a:bodyPr/>
          <a:lstStyle/>
          <a:p>
            <a:r>
              <a:rPr lang="zh-CN" altLang="en-US" sz="3600"/>
              <a:t>三、公司筹资数量的预测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00188"/>
            <a:ext cx="8054975" cy="2720975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 sz="2800"/>
              <a:t>什么是销售百分比法？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800"/>
              <a:t>利用销售额与各财务报表项目之间的关系，考虑随着销售的变动，资产、负债及留存收益的相应增加，来预测外部融资量的方法。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63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908050"/>
            <a:ext cx="8229600" cy="5410200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具体步骤：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预计利润表；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预计留存收益的增加额；</a:t>
            </a:r>
          </a:p>
          <a:p>
            <a:pPr lvl="2">
              <a:lnSpc>
                <a:spcPct val="120000"/>
              </a:lnSpc>
              <a:buSzPct val="50000"/>
              <a:buFont typeface="Wingdings" pitchFamily="2" charset="2"/>
              <a:buChar char="u"/>
            </a:pPr>
            <a:r>
              <a:rPr lang="zh-CN" altLang="en-US"/>
              <a:t>留存收益增加额</a:t>
            </a:r>
            <a:r>
              <a:rPr lang="en-US" altLang="zh-CN"/>
              <a:t>=</a:t>
            </a:r>
            <a:r>
              <a:rPr lang="zh-CN" altLang="en-US"/>
              <a:t>预计净利润</a:t>
            </a:r>
            <a:r>
              <a:rPr lang="en-US" altLang="zh-CN"/>
              <a:t>×</a:t>
            </a:r>
            <a:r>
              <a:rPr lang="zh-CN" altLang="en-US"/>
              <a:t>（</a:t>
            </a:r>
            <a:r>
              <a:rPr lang="en-US" altLang="zh-CN"/>
              <a:t>1</a:t>
            </a:r>
            <a:r>
              <a:rPr lang="zh-CN" altLang="en-US"/>
              <a:t>－股利支付率）</a:t>
            </a:r>
          </a:p>
          <a:p>
            <a:pPr lvl="1">
              <a:lnSpc>
                <a:spcPct val="120000"/>
              </a:lnSpc>
              <a:buSzPct val="50000"/>
              <a:buFont typeface="Wingdings" pitchFamily="2" charset="2"/>
              <a:buChar char="u"/>
            </a:pPr>
            <a:r>
              <a:rPr lang="zh-CN" altLang="en-US"/>
              <a:t>预计资产负债表</a:t>
            </a:r>
          </a:p>
          <a:p>
            <a:pPr lvl="2">
              <a:lnSpc>
                <a:spcPct val="120000"/>
              </a:lnSpc>
              <a:buSzPct val="50000"/>
              <a:buFont typeface="Wingdings" pitchFamily="2" charset="2"/>
              <a:buChar char="u"/>
            </a:pPr>
            <a:r>
              <a:rPr lang="zh-CN" altLang="en-US"/>
              <a:t>外部融资量</a:t>
            </a:r>
            <a:r>
              <a:rPr lang="en-US" altLang="zh-CN"/>
              <a:t>=</a:t>
            </a:r>
            <a:r>
              <a:rPr lang="zh-CN" altLang="en-US"/>
              <a:t>预计总资产－预计总负债－预计股东权益</a:t>
            </a:r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简易方法：</a:t>
            </a:r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外部融资量</a:t>
            </a:r>
            <a:r>
              <a:rPr lang="en-US" altLang="zh-CN"/>
              <a:t>=</a:t>
            </a:r>
            <a:r>
              <a:rPr lang="zh-CN" altLang="en-US"/>
              <a:t>资产增加额－负债自然增加额－留存收益增加额</a:t>
            </a:r>
            <a:r>
              <a:rPr lang="en-US" altLang="zh-CN"/>
              <a:t>=</a:t>
            </a:r>
            <a:r>
              <a:rPr lang="zh-CN" altLang="en-US"/>
              <a:t>敏感资产销售百分比</a:t>
            </a:r>
            <a:r>
              <a:rPr lang="en-US" altLang="zh-CN"/>
              <a:t>×</a:t>
            </a:r>
            <a:r>
              <a:rPr lang="zh-CN" altLang="en-US"/>
              <a:t>新增销售额－敏感负债销售百分比</a:t>
            </a:r>
            <a:r>
              <a:rPr lang="en-US" altLang="zh-CN"/>
              <a:t>×</a:t>
            </a:r>
            <a:r>
              <a:rPr lang="zh-CN" altLang="en-US"/>
              <a:t>新增销售额</a:t>
            </a:r>
            <a:r>
              <a:rPr lang="en-US" altLang="zh-CN"/>
              <a:t>-</a:t>
            </a:r>
            <a:r>
              <a:rPr lang="zh-CN" altLang="en-US"/>
              <a:t>计划销售净利率</a:t>
            </a:r>
            <a:r>
              <a:rPr lang="en-US" altLang="zh-CN"/>
              <a:t>×</a:t>
            </a:r>
            <a:r>
              <a:rPr lang="zh-CN" altLang="en-US"/>
              <a:t> 计划销售额</a:t>
            </a:r>
            <a:r>
              <a:rPr lang="en-US" altLang="zh-CN"/>
              <a:t>×</a:t>
            </a:r>
            <a:r>
              <a:rPr lang="zh-CN" altLang="en-US"/>
              <a:t>（</a:t>
            </a:r>
            <a:r>
              <a:rPr lang="en-US" altLang="zh-CN"/>
              <a:t>1</a:t>
            </a:r>
            <a:r>
              <a:rPr lang="zh-CN" altLang="en-US"/>
              <a:t>－股利支付率）</a:t>
            </a:r>
            <a:endParaRPr lang="en-US" altLang="zh-CN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41288"/>
            <a:ext cx="7813675" cy="334962"/>
          </a:xfrm>
        </p:spPr>
        <p:txBody>
          <a:bodyPr/>
          <a:lstStyle/>
          <a:p>
            <a:r>
              <a:rPr lang="zh-CN" altLang="en-US" b="0"/>
              <a:t>第二节  权益资本</a:t>
            </a:r>
          </a:p>
        </p:txBody>
      </p:sp>
      <p:sp>
        <p:nvSpPr>
          <p:cNvPr id="169988" name="AutoShape 4"/>
          <p:cNvSpPr>
            <a:spLocks noChangeArrowheads="1"/>
          </p:cNvSpPr>
          <p:nvPr/>
        </p:nvSpPr>
        <p:spPr bwMode="auto">
          <a:xfrm>
            <a:off x="250825" y="1052513"/>
            <a:ext cx="8713788" cy="5184775"/>
          </a:xfrm>
          <a:prstGeom prst="horizontalScroll">
            <a:avLst>
              <a:gd name="adj" fmla="val 5204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50000" t="50000" r="50000" b="50000"/>
            </a:path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496300" cy="4897437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b="1"/>
              <a:t>（一）吸收直接投资的种类</a:t>
            </a:r>
          </a:p>
          <a:p>
            <a:r>
              <a:rPr lang="zh-CN" altLang="en-US" b="1"/>
              <a:t>（二）吸收直接投资的条件</a:t>
            </a:r>
          </a:p>
          <a:p>
            <a:r>
              <a:rPr lang="zh-CN" altLang="en-US" b="1"/>
              <a:t>（三）吸收直接投资的优缺点</a:t>
            </a:r>
          </a:p>
          <a:p>
            <a:r>
              <a:rPr lang="zh-CN" altLang="en-US" b="1"/>
              <a:t>优点：</a:t>
            </a:r>
          </a:p>
          <a:p>
            <a:pPr lvl="1">
              <a:buClr>
                <a:schemeClr val="tx1"/>
              </a:buClr>
            </a:pPr>
            <a:r>
              <a:rPr lang="zh-CN" altLang="en-US" b="1"/>
              <a:t>提高公司资信和借款能力</a:t>
            </a:r>
          </a:p>
          <a:p>
            <a:pPr lvl="1">
              <a:buClr>
                <a:schemeClr val="tx1"/>
              </a:buClr>
            </a:pPr>
            <a:r>
              <a:rPr lang="zh-CN" altLang="en-US" b="1"/>
              <a:t>尽快形成生产能力</a:t>
            </a:r>
          </a:p>
          <a:p>
            <a:pPr lvl="1">
              <a:buClr>
                <a:schemeClr val="tx1"/>
              </a:buClr>
            </a:pPr>
            <a:r>
              <a:rPr lang="zh-CN" altLang="en-US" b="1"/>
              <a:t>财务风险低</a:t>
            </a:r>
          </a:p>
          <a:p>
            <a:pPr>
              <a:buClr>
                <a:schemeClr val="tx1"/>
              </a:buClr>
            </a:pPr>
            <a:r>
              <a:rPr lang="zh-CN" altLang="en-US" b="1"/>
              <a:t>缺点：</a:t>
            </a:r>
          </a:p>
          <a:p>
            <a:pPr lvl="1">
              <a:buClr>
                <a:schemeClr val="tx1"/>
              </a:buClr>
            </a:pPr>
            <a:r>
              <a:rPr lang="zh-CN" altLang="en-US" b="1"/>
              <a:t>筹资成本高</a:t>
            </a:r>
          </a:p>
          <a:p>
            <a:pPr lvl="1">
              <a:buClr>
                <a:schemeClr val="tx1"/>
              </a:buClr>
            </a:pPr>
            <a:r>
              <a:rPr lang="zh-CN" altLang="en-US" b="1"/>
              <a:t>容易分散企业控制权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69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169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169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69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30213" y="115888"/>
            <a:ext cx="7813675" cy="369887"/>
          </a:xfrm>
        </p:spPr>
        <p:txBody>
          <a:bodyPr/>
          <a:lstStyle/>
          <a:p>
            <a:r>
              <a:rPr lang="zh-CN" altLang="en-US" sz="3800" b="0"/>
              <a:t>二、发行股票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628775"/>
            <a:ext cx="8280400" cy="46085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/>
              <a:t>（一）股票的种类</a:t>
            </a:r>
          </a:p>
          <a:p>
            <a:pPr>
              <a:lnSpc>
                <a:spcPct val="90000"/>
              </a:lnSpc>
            </a:pPr>
            <a:r>
              <a:rPr lang="zh-CN" altLang="en-US" b="1"/>
              <a:t>按股东权利、义务的不同</a:t>
            </a:r>
          </a:p>
          <a:p>
            <a:pPr lvl="1">
              <a:lnSpc>
                <a:spcPct val="90000"/>
              </a:lnSpc>
            </a:pPr>
            <a:r>
              <a:rPr lang="zh-CN" altLang="en-US" b="1"/>
              <a:t>普通股、优先股</a:t>
            </a:r>
          </a:p>
          <a:p>
            <a:pPr>
              <a:lnSpc>
                <a:spcPct val="90000"/>
              </a:lnSpc>
            </a:pPr>
            <a:r>
              <a:rPr lang="zh-CN" altLang="en-US" b="1"/>
              <a:t>按股票是否记名</a:t>
            </a:r>
          </a:p>
          <a:p>
            <a:pPr lvl="1">
              <a:lnSpc>
                <a:spcPct val="90000"/>
              </a:lnSpc>
            </a:pPr>
            <a:r>
              <a:rPr lang="zh-CN" altLang="en-US" b="1"/>
              <a:t>记名股票、无记名股票</a:t>
            </a:r>
          </a:p>
          <a:p>
            <a:pPr>
              <a:lnSpc>
                <a:spcPct val="90000"/>
              </a:lnSpc>
            </a:pPr>
            <a:r>
              <a:rPr lang="zh-CN" altLang="en-US" b="1"/>
              <a:t>按票面是否有金额</a:t>
            </a:r>
          </a:p>
          <a:p>
            <a:pPr lvl="1">
              <a:lnSpc>
                <a:spcPct val="90000"/>
              </a:lnSpc>
            </a:pPr>
            <a:r>
              <a:rPr lang="zh-CN" altLang="en-US" b="1"/>
              <a:t>有面值股票、无面值股票</a:t>
            </a:r>
            <a:endParaRPr lang="en-US" altLang="zh-CN" b="1"/>
          </a:p>
          <a:p>
            <a:pPr>
              <a:lnSpc>
                <a:spcPct val="90000"/>
              </a:lnSpc>
            </a:pPr>
            <a:r>
              <a:rPr lang="zh-CN" altLang="en-US" b="1"/>
              <a:t>按投资主体</a:t>
            </a:r>
          </a:p>
          <a:p>
            <a:pPr lvl="1">
              <a:lnSpc>
                <a:spcPct val="90000"/>
              </a:lnSpc>
            </a:pPr>
            <a:r>
              <a:rPr lang="zh-CN" altLang="en-US" b="1"/>
              <a:t>国家股、法人股、个人股、外资股</a:t>
            </a:r>
          </a:p>
          <a:p>
            <a:pPr>
              <a:lnSpc>
                <a:spcPct val="90000"/>
              </a:lnSpc>
            </a:pPr>
            <a:r>
              <a:rPr lang="zh-CN" altLang="en-US" b="1"/>
              <a:t>按上市地不同</a:t>
            </a:r>
          </a:p>
          <a:p>
            <a:pPr lvl="1">
              <a:lnSpc>
                <a:spcPct val="90000"/>
              </a:lnSpc>
            </a:pPr>
            <a:r>
              <a:rPr lang="en-US" altLang="zh-CN" b="1"/>
              <a:t>A</a:t>
            </a:r>
            <a:r>
              <a:rPr lang="zh-CN" altLang="en-US" b="1"/>
              <a:t>股、</a:t>
            </a:r>
            <a:r>
              <a:rPr lang="en-US" altLang="zh-CN" b="1"/>
              <a:t>B</a:t>
            </a:r>
            <a:r>
              <a:rPr lang="zh-CN" altLang="en-US" b="1"/>
              <a:t>股、</a:t>
            </a:r>
            <a:r>
              <a:rPr lang="en-US" altLang="zh-CN" b="1"/>
              <a:t>H</a:t>
            </a:r>
            <a:r>
              <a:rPr lang="zh-CN" altLang="en-US" b="1"/>
              <a:t>股、</a:t>
            </a:r>
            <a:r>
              <a:rPr lang="en-US" altLang="zh-CN" b="1"/>
              <a:t>N</a:t>
            </a:r>
            <a:r>
              <a:rPr lang="zh-CN" altLang="en-US" b="1"/>
              <a:t>股、</a:t>
            </a:r>
            <a:r>
              <a:rPr lang="en-US" altLang="zh-CN" b="1"/>
              <a:t>S</a:t>
            </a:r>
            <a:r>
              <a:rPr lang="zh-CN" altLang="en-US" b="1"/>
              <a:t>股</a:t>
            </a:r>
          </a:p>
        </p:txBody>
      </p:sp>
      <p:pic>
        <p:nvPicPr>
          <p:cNvPr id="171022" name="Picture 14" descr="126e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860800"/>
            <a:ext cx="1579563" cy="148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71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71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71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171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171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171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71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0"/>
              <a:t>（二）股票发行</a:t>
            </a:r>
          </a:p>
        </p:txBody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/>
              <a:t>股票发行程序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设立发行（</a:t>
            </a:r>
            <a:r>
              <a:rPr lang="en-US" altLang="zh-CN"/>
              <a:t>IPO)</a:t>
            </a:r>
            <a:endParaRPr lang="zh-CN" altLang="en-US"/>
          </a:p>
          <a:p>
            <a:pPr lvl="1">
              <a:lnSpc>
                <a:spcPct val="90000"/>
              </a:lnSpc>
            </a:pPr>
            <a:r>
              <a:rPr lang="zh-CN" altLang="en-US"/>
              <a:t>增资发行</a:t>
            </a:r>
          </a:p>
          <a:p>
            <a:pPr>
              <a:lnSpc>
                <a:spcPct val="90000"/>
              </a:lnSpc>
            </a:pPr>
            <a:r>
              <a:rPr lang="zh-CN" altLang="en-US"/>
              <a:t>股票发行方式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有偿增资、无偿配送</a:t>
            </a:r>
          </a:p>
          <a:p>
            <a:pPr>
              <a:lnSpc>
                <a:spcPct val="90000"/>
              </a:lnSpc>
            </a:pPr>
            <a:r>
              <a:rPr lang="zh-CN" altLang="en-US"/>
              <a:t>股票销售方式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自销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委托销售</a:t>
            </a:r>
          </a:p>
          <a:p>
            <a:pPr lvl="2">
              <a:lnSpc>
                <a:spcPct val="90000"/>
              </a:lnSpc>
            </a:pPr>
            <a:r>
              <a:rPr lang="zh-CN" altLang="en-US"/>
              <a:t>包销</a:t>
            </a:r>
          </a:p>
          <a:p>
            <a:pPr lvl="2">
              <a:lnSpc>
                <a:spcPct val="90000"/>
              </a:lnSpc>
            </a:pPr>
            <a:r>
              <a:rPr lang="zh-CN" altLang="en-US"/>
              <a:t>代销</a:t>
            </a:r>
          </a:p>
          <a:p>
            <a:pPr>
              <a:lnSpc>
                <a:spcPct val="90000"/>
              </a:lnSpc>
            </a:pPr>
            <a:r>
              <a:rPr lang="zh-CN" altLang="en-US"/>
              <a:t>发行价格</a:t>
            </a:r>
            <a:r>
              <a:rPr lang="en-US" altLang="zh-CN"/>
              <a:t>——IPO</a:t>
            </a:r>
            <a:r>
              <a:rPr lang="zh-CN" altLang="en-US"/>
              <a:t>定价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累计订单方式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固定价格方式</a:t>
            </a:r>
          </a:p>
        </p:txBody>
      </p:sp>
    </p:spTree>
  </p:cSld>
  <p:clrMapOvr>
    <a:masterClrMapping/>
  </p:clrMapOvr>
  <p:transition>
    <p:blind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0"/>
              <a:t>（三）股票筹资的优缺点</a:t>
            </a:r>
          </a:p>
        </p:txBody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优点</a:t>
            </a:r>
          </a:p>
          <a:p>
            <a:pPr lvl="1"/>
            <a:r>
              <a:rPr lang="zh-CN" altLang="en-US"/>
              <a:t>没有固定的利息负担</a:t>
            </a:r>
          </a:p>
          <a:p>
            <a:pPr lvl="1"/>
            <a:r>
              <a:rPr lang="zh-CN" altLang="en-US"/>
              <a:t>没有固定的到期日</a:t>
            </a:r>
          </a:p>
          <a:p>
            <a:pPr lvl="1"/>
            <a:r>
              <a:rPr lang="zh-CN" altLang="en-US"/>
              <a:t>筹资风险小</a:t>
            </a:r>
          </a:p>
          <a:p>
            <a:pPr lvl="1"/>
            <a:r>
              <a:rPr lang="zh-CN" altLang="en-US"/>
              <a:t>增强公司信誉</a:t>
            </a:r>
          </a:p>
          <a:p>
            <a:pPr lvl="1"/>
            <a:r>
              <a:rPr lang="zh-CN" altLang="en-US"/>
              <a:t>容易吸收社会资本</a:t>
            </a:r>
          </a:p>
          <a:p>
            <a:r>
              <a:rPr lang="zh-CN" altLang="en-US"/>
              <a:t>缺点</a:t>
            </a:r>
          </a:p>
          <a:p>
            <a:pPr lvl="1"/>
            <a:r>
              <a:rPr lang="zh-CN" altLang="en-US"/>
              <a:t>筹资成本高</a:t>
            </a:r>
          </a:p>
          <a:p>
            <a:pPr lvl="1"/>
            <a:r>
              <a:rPr lang="zh-CN" altLang="en-US"/>
              <a:t>容易分散公司控制权</a:t>
            </a:r>
          </a:p>
          <a:p>
            <a:pPr lvl="1"/>
            <a:r>
              <a:rPr lang="zh-CN" altLang="en-US"/>
              <a:t>可能导致股价下跌</a:t>
            </a:r>
          </a:p>
        </p:txBody>
      </p:sp>
    </p:spTree>
  </p:cSld>
  <p:clrMapOvr>
    <a:masterClrMapping/>
  </p:clrMapOvr>
  <p:transition>
    <p:blind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4" name="AutoShape 4"/>
          <p:cNvSpPr>
            <a:spLocks noChangeArrowheads="1"/>
          </p:cNvSpPr>
          <p:nvPr/>
        </p:nvSpPr>
        <p:spPr bwMode="auto">
          <a:xfrm>
            <a:off x="250825" y="836613"/>
            <a:ext cx="8713788" cy="5761037"/>
          </a:xfrm>
          <a:prstGeom prst="horizontalScroll">
            <a:avLst>
              <a:gd name="adj" fmla="val 5204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50000" t="50000" r="50000" b="50000"/>
            </a:path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0"/>
            <a:ext cx="7459662" cy="769938"/>
          </a:xfrm>
        </p:spPr>
        <p:txBody>
          <a:bodyPr/>
          <a:lstStyle/>
          <a:p>
            <a:r>
              <a:rPr lang="zh-CN" altLang="en-US" b="0"/>
              <a:t>第三节  债务资本</a:t>
            </a:r>
          </a:p>
        </p:txBody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6738" y="1052513"/>
            <a:ext cx="8001000" cy="5113337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 一、长期借款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企业为什么会负债？负债是必需的吗？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长期借款协议包括哪些主要内容？对企业财务状况及未来运作有何影响？如何对长期借款筹资进行管理？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什么是企业债券，它有哪些类型？企业进行债券筹资的主要决策事项及决策因素有哪些？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融资租赁与经营性租赁的主要不同之处是什么？如何进行购置还是租赁的决策？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79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79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79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79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一、长期借款</a:t>
            </a: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（一）长期借款的种类</a:t>
            </a:r>
          </a:p>
          <a:p>
            <a:r>
              <a:rPr lang="zh-CN" altLang="en-US"/>
              <a:t>按贷款的提供机构不同</a:t>
            </a:r>
          </a:p>
          <a:p>
            <a:pPr lvl="1"/>
            <a:r>
              <a:rPr lang="zh-CN" altLang="en-US"/>
              <a:t>政策性银行贷款、商业银行贷款、其他金融机构贷款</a:t>
            </a:r>
          </a:p>
          <a:p>
            <a:r>
              <a:rPr lang="zh-CN" altLang="en-US"/>
              <a:t>按有无抵押品</a:t>
            </a:r>
          </a:p>
          <a:p>
            <a:pPr lvl="1"/>
            <a:r>
              <a:rPr lang="zh-CN" altLang="en-US"/>
              <a:t>信用贷款、抵押贷款</a:t>
            </a:r>
          </a:p>
          <a:p>
            <a:r>
              <a:rPr lang="zh-CN" altLang="en-US"/>
              <a:t>（二）长期借款的保护性条款</a:t>
            </a:r>
          </a:p>
          <a:p>
            <a:r>
              <a:rPr lang="zh-CN" altLang="en-US"/>
              <a:t>一般性保护条款</a:t>
            </a:r>
          </a:p>
          <a:p>
            <a:r>
              <a:rPr lang="zh-CN" altLang="en-US"/>
              <a:t>例行性保护条款</a:t>
            </a:r>
          </a:p>
          <a:p>
            <a:r>
              <a:rPr lang="zh-CN" altLang="en-US"/>
              <a:t>特殊性保护条款</a:t>
            </a:r>
          </a:p>
        </p:txBody>
      </p:sp>
    </p:spTree>
  </p:cSld>
  <p:clrMapOvr>
    <a:masterClrMapping/>
  </p:clrMapOvr>
  <p:transition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838" y="990600"/>
            <a:ext cx="7818437" cy="5410200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优点：</a:t>
            </a:r>
          </a:p>
          <a:p>
            <a:pPr lvl="1">
              <a:lnSpc>
                <a:spcPct val="120000"/>
              </a:lnSpc>
            </a:pPr>
            <a:r>
              <a:rPr lang="zh-CN" altLang="en-US"/>
              <a:t>筹资速度较快</a:t>
            </a:r>
          </a:p>
          <a:p>
            <a:pPr lvl="1">
              <a:lnSpc>
                <a:spcPct val="120000"/>
              </a:lnSpc>
            </a:pPr>
            <a:r>
              <a:rPr lang="zh-CN" altLang="en-US"/>
              <a:t>借款成本低</a:t>
            </a:r>
          </a:p>
          <a:p>
            <a:pPr lvl="1">
              <a:lnSpc>
                <a:spcPct val="120000"/>
              </a:lnSpc>
            </a:pPr>
            <a:r>
              <a:rPr lang="zh-CN" altLang="en-US"/>
              <a:t>借款弹性大</a:t>
            </a:r>
          </a:p>
          <a:p>
            <a:pPr lvl="1">
              <a:lnSpc>
                <a:spcPct val="120000"/>
              </a:lnSpc>
            </a:pPr>
            <a:r>
              <a:rPr lang="zh-CN" altLang="en-US"/>
              <a:t>可发挥财务杠杆作用</a:t>
            </a:r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缺点：</a:t>
            </a:r>
          </a:p>
          <a:p>
            <a:pPr lvl="1">
              <a:lnSpc>
                <a:spcPct val="120000"/>
              </a:lnSpc>
            </a:pPr>
            <a:r>
              <a:rPr lang="zh-CN" altLang="en-US"/>
              <a:t>筹资风险高</a:t>
            </a:r>
          </a:p>
          <a:p>
            <a:pPr lvl="1">
              <a:lnSpc>
                <a:spcPct val="120000"/>
              </a:lnSpc>
            </a:pPr>
            <a:r>
              <a:rPr lang="zh-CN" altLang="en-US"/>
              <a:t>限制条款较多</a:t>
            </a:r>
          </a:p>
          <a:p>
            <a:pPr lvl="1">
              <a:lnSpc>
                <a:spcPct val="120000"/>
              </a:lnSpc>
            </a:pPr>
            <a:r>
              <a:rPr lang="zh-CN" altLang="en-US"/>
              <a:t>筹资数量有限</a:t>
            </a:r>
          </a:p>
        </p:txBody>
      </p:sp>
      <p:sp>
        <p:nvSpPr>
          <p:cNvPr id="183301" name="Rectangle 5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zh-CN" altLang="en-US" sz="3600"/>
              <a:t>（三）长期借款的优缺点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83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83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83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299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69925" y="-242888"/>
            <a:ext cx="7286625" cy="1106488"/>
          </a:xfrm>
        </p:spPr>
        <p:txBody>
          <a:bodyPr/>
          <a:lstStyle/>
          <a:p>
            <a:r>
              <a:rPr lang="zh-CN" altLang="en-US" sz="3800" b="0"/>
              <a:t>二、长期债券</a:t>
            </a:r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765175"/>
            <a:ext cx="7848600" cy="4897438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</a:pPr>
            <a:endParaRPr lang="zh-CN" altLang="en-US"/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债券的种类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按有无抵押品</a:t>
            </a:r>
          </a:p>
          <a:p>
            <a:pPr lvl="2">
              <a:lnSpc>
                <a:spcPct val="120000"/>
              </a:lnSpc>
            </a:pPr>
            <a:r>
              <a:rPr lang="zh-CN" altLang="en-US"/>
              <a:t>抵押债券和信用债券</a:t>
            </a:r>
          </a:p>
          <a:p>
            <a:pPr lvl="1">
              <a:lnSpc>
                <a:spcPct val="120000"/>
              </a:lnSpc>
            </a:pPr>
            <a:r>
              <a:rPr lang="zh-CN" altLang="en-US"/>
              <a:t>按是否记名</a:t>
            </a:r>
          </a:p>
          <a:p>
            <a:pPr lvl="2">
              <a:lnSpc>
                <a:spcPct val="120000"/>
              </a:lnSpc>
            </a:pPr>
            <a:r>
              <a:rPr lang="zh-CN" altLang="en-US"/>
              <a:t>记名债券、无记名债券</a:t>
            </a:r>
          </a:p>
          <a:p>
            <a:pPr lvl="1">
              <a:lnSpc>
                <a:spcPct val="120000"/>
              </a:lnSpc>
            </a:pPr>
            <a:r>
              <a:rPr lang="zh-CN" altLang="en-US"/>
              <a:t>按是否可赎回</a:t>
            </a:r>
          </a:p>
          <a:p>
            <a:pPr lvl="2">
              <a:lnSpc>
                <a:spcPct val="120000"/>
              </a:lnSpc>
            </a:pPr>
            <a:r>
              <a:rPr lang="zh-CN" altLang="en-US"/>
              <a:t>可赎回债券、不可赎回债券</a:t>
            </a:r>
          </a:p>
          <a:p>
            <a:pPr lvl="1">
              <a:lnSpc>
                <a:spcPct val="120000"/>
              </a:lnSpc>
            </a:pPr>
            <a:r>
              <a:rPr lang="zh-CN" altLang="en-US"/>
              <a:t>按利率是否固定</a:t>
            </a:r>
          </a:p>
          <a:p>
            <a:pPr lvl="2">
              <a:lnSpc>
                <a:spcPct val="120000"/>
              </a:lnSpc>
            </a:pPr>
            <a:r>
              <a:rPr lang="zh-CN" altLang="en-US"/>
              <a:t>固定利率债券、浮动利率债券</a:t>
            </a:r>
          </a:p>
          <a:p>
            <a:pPr lvl="1">
              <a:lnSpc>
                <a:spcPct val="120000"/>
              </a:lnSpc>
            </a:pPr>
            <a:r>
              <a:rPr lang="zh-CN" altLang="en-US"/>
              <a:t>其他：无息债券、收益债券、附认股权债券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4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84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84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84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84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84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84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84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84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84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（二）债券评级</a:t>
            </a:r>
          </a:p>
        </p:txBody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债券的信用等级</a:t>
            </a:r>
          </a:p>
          <a:p>
            <a:pPr lvl="1"/>
            <a:r>
              <a:rPr lang="en-US" altLang="zh-CN"/>
              <a:t>AAA----C</a:t>
            </a:r>
          </a:p>
          <a:p>
            <a:r>
              <a:rPr lang="zh-CN" altLang="en-US"/>
              <a:t>债券评级的作用</a:t>
            </a:r>
          </a:p>
          <a:p>
            <a:pPr lvl="1"/>
            <a:r>
              <a:rPr lang="zh-CN" altLang="en-US"/>
              <a:t>投资人角度：减少投资的不确定性，提高市场的有效性；拓宽投资者眼界；选择投资的标准；确定风险的依据</a:t>
            </a:r>
            <a:endParaRPr lang="en-US" altLang="zh-CN"/>
          </a:p>
          <a:p>
            <a:pPr lvl="1"/>
            <a:r>
              <a:rPr lang="zh-CN" altLang="en-US"/>
              <a:t>发行人角度：易于进入金融市场；增加筹资灵活性；降低筹资成本</a:t>
            </a:r>
          </a:p>
        </p:txBody>
      </p:sp>
    </p:spTree>
  </p:cSld>
  <p:clrMapOvr>
    <a:masterClrMapping/>
  </p:clrMapOvr>
  <p:transition>
    <p:blind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（三）债券发行</a:t>
            </a:r>
          </a:p>
        </p:txBody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发行方式：公墓、私募</a:t>
            </a:r>
          </a:p>
          <a:p>
            <a:r>
              <a:rPr lang="zh-CN" altLang="en-US"/>
              <a:t>发行价格</a:t>
            </a:r>
          </a:p>
          <a:p>
            <a:pPr lvl="1"/>
            <a:r>
              <a:rPr lang="zh-CN" altLang="en-US"/>
              <a:t>平价发行：票面利率等于市场利率</a:t>
            </a:r>
          </a:p>
          <a:p>
            <a:pPr lvl="1"/>
            <a:r>
              <a:rPr lang="zh-CN" altLang="en-US"/>
              <a:t>溢价发行：票面利率大于市场利率</a:t>
            </a:r>
          </a:p>
          <a:p>
            <a:pPr lvl="1"/>
            <a:r>
              <a:rPr lang="zh-CN" altLang="en-US"/>
              <a:t>折价发行：票面利率小于市场利率</a:t>
            </a:r>
          </a:p>
          <a:p>
            <a:r>
              <a:rPr lang="zh-CN" altLang="en-US"/>
              <a:t>债券的估值模型</a:t>
            </a:r>
          </a:p>
        </p:txBody>
      </p:sp>
      <p:pic>
        <p:nvPicPr>
          <p:cNvPr id="290820" name="Picture 4" descr="MCBD07014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997200"/>
            <a:ext cx="2255837" cy="336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（四）债券的偿还与收回</a:t>
            </a:r>
          </a:p>
        </p:txBody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赎回条款</a:t>
            </a:r>
          </a:p>
          <a:p>
            <a:r>
              <a:rPr lang="zh-CN" altLang="en-US"/>
              <a:t>偿债基金</a:t>
            </a:r>
          </a:p>
          <a:p>
            <a:r>
              <a:rPr lang="zh-CN" altLang="en-US"/>
              <a:t>分批偿还债券</a:t>
            </a:r>
          </a:p>
          <a:p>
            <a:r>
              <a:rPr lang="zh-CN" altLang="en-US"/>
              <a:t>转换成普通股</a:t>
            </a:r>
          </a:p>
        </p:txBody>
      </p:sp>
    </p:spTree>
  </p:cSld>
  <p:clrMapOvr>
    <a:masterClrMapping/>
  </p:clrMapOvr>
  <p:transition>
    <p:blind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（五）债券筹资的优缺点</a:t>
            </a:r>
          </a:p>
        </p:txBody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优点</a:t>
            </a:r>
          </a:p>
          <a:p>
            <a:pPr lvl="1"/>
            <a:r>
              <a:rPr lang="zh-CN" altLang="en-US"/>
              <a:t>与股权融资相比，债券成本较低</a:t>
            </a:r>
          </a:p>
          <a:p>
            <a:pPr lvl="1"/>
            <a:r>
              <a:rPr lang="zh-CN" altLang="en-US"/>
              <a:t>可以利用财务杠杆</a:t>
            </a:r>
          </a:p>
          <a:p>
            <a:pPr lvl="1"/>
            <a:r>
              <a:rPr lang="zh-CN" altLang="en-US"/>
              <a:t>便于调整资本结构</a:t>
            </a:r>
          </a:p>
          <a:p>
            <a:pPr lvl="1"/>
            <a:r>
              <a:rPr lang="zh-CN" altLang="en-US"/>
              <a:t>保障股东控制权</a:t>
            </a:r>
          </a:p>
          <a:p>
            <a:r>
              <a:rPr lang="zh-CN" altLang="en-US"/>
              <a:t>缺点</a:t>
            </a:r>
          </a:p>
          <a:p>
            <a:pPr lvl="1"/>
            <a:r>
              <a:rPr lang="zh-CN" altLang="en-US"/>
              <a:t>财务风险高</a:t>
            </a:r>
          </a:p>
          <a:p>
            <a:pPr lvl="1"/>
            <a:r>
              <a:rPr lang="zh-CN" altLang="en-US"/>
              <a:t>限制条件较多</a:t>
            </a:r>
          </a:p>
          <a:p>
            <a:pPr lvl="1"/>
            <a:r>
              <a:rPr lang="zh-CN" altLang="en-US"/>
              <a:t>筹资数量有限</a:t>
            </a:r>
          </a:p>
        </p:txBody>
      </p:sp>
    </p:spTree>
  </p:cSld>
  <p:clrMapOvr>
    <a:masterClrMapping/>
  </p:clrMapOvr>
  <p:transition>
    <p:blinds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49263" y="115888"/>
            <a:ext cx="7815262" cy="333375"/>
          </a:xfrm>
        </p:spPr>
        <p:txBody>
          <a:bodyPr/>
          <a:lstStyle/>
          <a:p>
            <a:r>
              <a:rPr lang="zh-CN" altLang="en-US" sz="3800" b="0"/>
              <a:t>三、融资租赁</a:t>
            </a: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256212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zh-CN" altLang="en-US"/>
              <a:t>（一）基本概念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什么是租赁？</a:t>
            </a:r>
          </a:p>
          <a:p>
            <a:pPr lvl="2">
              <a:lnSpc>
                <a:spcPct val="120000"/>
              </a:lnSpc>
            </a:pPr>
            <a:r>
              <a:rPr lang="zh-CN" altLang="en-US"/>
              <a:t>租赁是出租人以收取租金为条件，在规定的期限内将资产租给承租人使用的一种经济行为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/>
              <a:t>为什么要租赁？</a:t>
            </a:r>
          </a:p>
          <a:p>
            <a:pPr lvl="2">
              <a:lnSpc>
                <a:spcPct val="120000"/>
              </a:lnSpc>
            </a:pPr>
            <a:r>
              <a:rPr lang="zh-CN" altLang="en-US"/>
              <a:t>通过租赁能够减税；</a:t>
            </a:r>
          </a:p>
          <a:p>
            <a:pPr lvl="2">
              <a:lnSpc>
                <a:spcPct val="120000"/>
              </a:lnSpc>
            </a:pPr>
            <a:r>
              <a:rPr lang="zh-CN" altLang="en-US"/>
              <a:t>租赁合同可以减少某些不确定事项；</a:t>
            </a:r>
          </a:p>
          <a:p>
            <a:pPr lvl="2">
              <a:lnSpc>
                <a:spcPct val="120000"/>
              </a:lnSpc>
            </a:pPr>
            <a:r>
              <a:rPr lang="zh-CN" altLang="en-US"/>
              <a:t>通过负债或权益融资来购买资产，存在着远高于租赁该项资产的交易成本。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89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89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89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89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89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89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6828" name="Group 44"/>
          <p:cNvGraphicFramePr>
            <a:graphicFrameLocks noGrp="1"/>
          </p:cNvGraphicFramePr>
          <p:nvPr>
            <p:ph idx="1"/>
          </p:nvPr>
        </p:nvGraphicFramePr>
        <p:xfrm>
          <a:off x="466725" y="1916113"/>
          <a:ext cx="8221663" cy="3505200"/>
        </p:xfrm>
        <a:graphic>
          <a:graphicData uri="http://schemas.openxmlformats.org/drawingml/2006/table">
            <a:tbl>
              <a:tblPr/>
              <a:tblGrid>
                <a:gridCol w="4264025"/>
                <a:gridCol w="3957638"/>
              </a:tblGrid>
              <a:tr h="7620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新宋体" panose="02010609030101010101" pitchFamily="49" charset="-122"/>
                          <a:ea typeface="新宋体" panose="02010609030101010101" pitchFamily="49" charset="-122"/>
                        </a:defRPr>
                      </a:lvl1pPr>
                      <a:lvl2pPr marL="471488" indent="-14288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909638" indent="4763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306513" indent="65088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1695450" indent="13335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新宋体" panose="02010609030101010101" pitchFamily="49" charset="-122"/>
                          <a:ea typeface="新宋体" panose="02010609030101010101" pitchFamily="49" charset="-122"/>
                        </a:rPr>
                        <a:t>经营租赁的特点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新宋体" panose="02010609030101010101" pitchFamily="49" charset="-122"/>
                          <a:ea typeface="新宋体" panose="02010609030101010101" pitchFamily="49" charset="-122"/>
                        </a:defRPr>
                      </a:lvl1pPr>
                      <a:lvl2pPr marL="471488" indent="-14288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909638" indent="4763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306513" indent="65088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1695450" indent="13335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471488" marR="0" lvl="1" indent="-142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5830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融资租赁的特点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新宋体" panose="02010609030101010101" pitchFamily="49" charset="-122"/>
                          <a:ea typeface="新宋体" panose="02010609030101010101" pitchFamily="49" charset="-122"/>
                        </a:defRPr>
                      </a:lvl1pPr>
                      <a:lvl2pPr marL="471488" indent="-14288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909638" indent="4763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306513" indent="65088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1695450" indent="13335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宋体" panose="02010609030101010101" pitchFamily="49" charset="-122"/>
                          <a:ea typeface="新宋体" panose="02010609030101010101" pitchFamily="49" charset="-122"/>
                        </a:rPr>
                        <a:t>不用对租赁资产进行折旧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宋体" panose="02010609030101010101" pitchFamily="49" charset="-122"/>
                          <a:ea typeface="新宋体" panose="02010609030101010101" pitchFamily="49" charset="-122"/>
                        </a:rPr>
                        <a:t>由出租人来维护设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宋体" panose="02010609030101010101" pitchFamily="49" charset="-122"/>
                          <a:ea typeface="新宋体" panose="02010609030101010101" pitchFamily="49" charset="-122"/>
                        </a:rPr>
                        <a:t>具有“撤销”权利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新宋体" panose="02010609030101010101" pitchFamily="49" charset="-122"/>
                          <a:ea typeface="新宋体" panose="02010609030101010101" pitchFamily="49" charset="-122"/>
                        </a:defRPr>
                      </a:lvl1pPr>
                      <a:lvl2pPr marL="471488" indent="-14288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909638" indent="4763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306513" indent="65088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1695450" indent="13335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  <a:lvl6pPr marL="21526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6pPr>
                      <a:lvl7pPr marL="26098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7pPr>
                      <a:lvl8pPr marL="30670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8pPr>
                      <a:lvl9pPr marL="3524250" indent="1333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宋体" panose="02010609030101010101" pitchFamily="49" charset="-122"/>
                          <a:ea typeface="新宋体" panose="02010609030101010101" pitchFamily="49" charset="-122"/>
                        </a:rPr>
                        <a:t>对租赁资产全部摊销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宋体" panose="02010609030101010101" pitchFamily="49" charset="-122"/>
                          <a:ea typeface="新宋体" panose="02010609030101010101" pitchFamily="49" charset="-122"/>
                        </a:rPr>
                        <a:t>出租人不提供维修、维护等服务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宋体" panose="02010609030101010101" pitchFamily="49" charset="-122"/>
                          <a:ea typeface="新宋体" panose="02010609030101010101" pitchFamily="49" charset="-122"/>
                        </a:rPr>
                        <a:t>通常租赁不能被撤销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6825" name="Rectangle 41"/>
          <p:cNvSpPr>
            <a:spLocks noChangeArrowheads="1"/>
          </p:cNvSpPr>
          <p:nvPr/>
        </p:nvSpPr>
        <p:spPr bwMode="auto">
          <a:xfrm>
            <a:off x="1593850" y="981075"/>
            <a:ext cx="58959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90000"/>
                    </a:gs>
                    <a:gs pos="50000">
                      <a:srgbClr val="990000">
                        <a:gamma/>
                        <a:tint val="25490"/>
                        <a:invGamma/>
                      </a:srgbClr>
                    </a:gs>
                    <a:gs pos="100000">
                      <a:srgbClr val="990000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3200">
                <a:solidFill>
                  <a:schemeClr val="hlink"/>
                </a:solidFill>
                <a:latin typeface="Verdana" pitchFamily="34" charset="0"/>
              </a:rPr>
              <a:t>融资租赁</a:t>
            </a:r>
            <a:r>
              <a:rPr lang="zh-CN" altLang="en-US" sz="3200">
                <a:latin typeface="Verdana" pitchFamily="34" charset="0"/>
              </a:rPr>
              <a:t>与</a:t>
            </a:r>
            <a:r>
              <a:rPr lang="zh-CN" altLang="en-US" sz="3200">
                <a:solidFill>
                  <a:srgbClr val="006600"/>
                </a:solidFill>
                <a:latin typeface="Verdana" pitchFamily="34" charset="0"/>
              </a:rPr>
              <a:t>经营租赁</a:t>
            </a:r>
            <a:r>
              <a:rPr lang="zh-CN" altLang="en-US" sz="3200">
                <a:latin typeface="Verdana" pitchFamily="34" charset="0"/>
              </a:rPr>
              <a:t>的主要</a:t>
            </a:r>
            <a:r>
              <a:rPr lang="zh-CN" altLang="en-US" sz="3200">
                <a:solidFill>
                  <a:srgbClr val="990000"/>
                </a:solidFill>
                <a:latin typeface="Verdana" pitchFamily="34" charset="0"/>
              </a:rPr>
              <a:t>区别</a:t>
            </a:r>
            <a:endParaRPr lang="zh-CN" altLang="en-US" sz="3200">
              <a:latin typeface="Verdana" pitchFamily="34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6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73" name="Group 13"/>
          <p:cNvGrpSpPr>
            <a:grpSpLocks/>
          </p:cNvGrpSpPr>
          <p:nvPr/>
        </p:nvGrpSpPr>
        <p:grpSpPr bwMode="auto">
          <a:xfrm>
            <a:off x="1187450" y="1484313"/>
            <a:ext cx="6192838" cy="3529012"/>
            <a:chOff x="748" y="1298"/>
            <a:chExt cx="3901" cy="2223"/>
          </a:xfrm>
        </p:grpSpPr>
        <p:sp>
          <p:nvSpPr>
            <p:cNvPr id="245768" name="AutoShape 8"/>
            <p:cNvSpPr>
              <a:spLocks noChangeArrowheads="1"/>
            </p:cNvSpPr>
            <p:nvPr/>
          </p:nvSpPr>
          <p:spPr bwMode="auto">
            <a:xfrm>
              <a:off x="3016" y="2569"/>
              <a:ext cx="1633" cy="952"/>
            </a:xfrm>
            <a:prstGeom prst="cube">
              <a:avLst>
                <a:gd name="adj" fmla="val 50000"/>
              </a:avLst>
            </a:prstGeom>
            <a:gradFill rotWithShape="1">
              <a:gsLst>
                <a:gs pos="0">
                  <a:srgbClr val="990000"/>
                </a:gs>
                <a:gs pos="50000">
                  <a:srgbClr val="990000">
                    <a:gamma/>
                    <a:tint val="25490"/>
                    <a:invGamma/>
                  </a:srgbClr>
                </a:gs>
                <a:gs pos="100000">
                  <a:srgbClr val="9900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>
                  <a:latin typeface="Verdana" pitchFamily="34" charset="0"/>
                </a:rPr>
                <a:t>杠杆租赁</a:t>
              </a:r>
            </a:p>
          </p:txBody>
        </p:sp>
        <p:sp>
          <p:nvSpPr>
            <p:cNvPr id="245765" name="AutoShape 5"/>
            <p:cNvSpPr>
              <a:spLocks/>
            </p:cNvSpPr>
            <p:nvPr/>
          </p:nvSpPr>
          <p:spPr bwMode="auto">
            <a:xfrm>
              <a:off x="2653" y="1843"/>
              <a:ext cx="227" cy="1633"/>
            </a:xfrm>
            <a:prstGeom prst="leftBrace">
              <a:avLst>
                <a:gd name="adj1" fmla="val 59949"/>
                <a:gd name="adj2" fmla="val 50000"/>
              </a:avLst>
            </a:prstGeom>
            <a:noFill/>
            <a:ln w="381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5767" name="AutoShape 7"/>
            <p:cNvSpPr>
              <a:spLocks noChangeArrowheads="1"/>
            </p:cNvSpPr>
            <p:nvPr/>
          </p:nvSpPr>
          <p:spPr bwMode="auto">
            <a:xfrm>
              <a:off x="3016" y="1934"/>
              <a:ext cx="1633" cy="952"/>
            </a:xfrm>
            <a:prstGeom prst="cube">
              <a:avLst>
                <a:gd name="adj" fmla="val 50000"/>
              </a:avLst>
            </a:prstGeom>
            <a:gradFill rotWithShape="1">
              <a:gsLst>
                <a:gs pos="0">
                  <a:srgbClr val="006600"/>
                </a:gs>
                <a:gs pos="50000">
                  <a:srgbClr val="006600">
                    <a:gamma/>
                    <a:tint val="25490"/>
                    <a:invGamma/>
                  </a:srgbClr>
                </a:gs>
                <a:gs pos="100000">
                  <a:srgbClr val="0066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>
                  <a:latin typeface="Verdana" pitchFamily="34" charset="0"/>
                </a:rPr>
                <a:t>售后回租</a:t>
              </a:r>
            </a:p>
          </p:txBody>
        </p:sp>
        <p:sp>
          <p:nvSpPr>
            <p:cNvPr id="245766" name="AutoShape 6"/>
            <p:cNvSpPr>
              <a:spLocks noChangeArrowheads="1"/>
            </p:cNvSpPr>
            <p:nvPr/>
          </p:nvSpPr>
          <p:spPr bwMode="auto">
            <a:xfrm>
              <a:off x="3016" y="1298"/>
              <a:ext cx="1633" cy="952"/>
            </a:xfrm>
            <a:prstGeom prst="cube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25490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>
                  <a:latin typeface="Verdana" pitchFamily="34" charset="0"/>
                </a:rPr>
                <a:t>直接租赁</a:t>
              </a:r>
            </a:p>
          </p:txBody>
        </p:sp>
        <p:sp>
          <p:nvSpPr>
            <p:cNvPr id="245771" name="AutoShape 11"/>
            <p:cNvSpPr>
              <a:spLocks noChangeArrowheads="1"/>
            </p:cNvSpPr>
            <p:nvPr/>
          </p:nvSpPr>
          <p:spPr bwMode="auto">
            <a:xfrm>
              <a:off x="748" y="2296"/>
              <a:ext cx="1588" cy="635"/>
            </a:xfrm>
            <a:prstGeom prst="bevel">
              <a:avLst>
                <a:gd name="adj" fmla="val 12500"/>
              </a:avLst>
            </a:prstGeom>
            <a:gradFill rotWithShape="1">
              <a:gsLst>
                <a:gs pos="0">
                  <a:srgbClr val="BBA60D">
                    <a:gamma/>
                    <a:tint val="25490"/>
                    <a:invGamma/>
                  </a:srgbClr>
                </a:gs>
                <a:gs pos="100000">
                  <a:srgbClr val="BBA60D"/>
                </a:gs>
              </a:gsLst>
              <a:path path="rect">
                <a:fillToRect l="50000" t="50000" r="50000" b="50000"/>
              </a:path>
            </a:gradFill>
            <a:ln w="12700" cap="sq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>
                  <a:latin typeface="Verdana" pitchFamily="34" charset="0"/>
                </a:rPr>
                <a:t>融资租赁的种类</a:t>
              </a:r>
            </a:p>
          </p:txBody>
        </p:sp>
      </p:grpSp>
      <p:sp>
        <p:nvSpPr>
          <p:cNvPr id="245774" name="Rectangle 14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7815263" cy="836613"/>
          </a:xfrm>
          <a:noFill/>
          <a:ln/>
        </p:spPr>
        <p:txBody>
          <a:bodyPr/>
          <a:lstStyle/>
          <a:p>
            <a:r>
              <a:rPr lang="zh-CN" altLang="en-US" b="0"/>
              <a:t>（二）融资租赁的种类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（三）租金的确定</a:t>
            </a:r>
          </a:p>
        </p:txBody>
      </p:sp>
      <p:sp>
        <p:nvSpPr>
          <p:cNvPr id="293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租金的决定因素</a:t>
            </a:r>
          </a:p>
          <a:p>
            <a:pPr lvl="1"/>
            <a:r>
              <a:rPr lang="zh-CN" altLang="en-US"/>
              <a:t>租赁设备的购置成本，包括买价、运费、途中保险费</a:t>
            </a:r>
          </a:p>
          <a:p>
            <a:pPr lvl="1"/>
            <a:r>
              <a:rPr lang="zh-CN" altLang="en-US"/>
              <a:t>预计租赁设备的残值</a:t>
            </a:r>
          </a:p>
          <a:p>
            <a:pPr lvl="1"/>
            <a:r>
              <a:rPr lang="zh-CN" altLang="en-US"/>
              <a:t>利息费用</a:t>
            </a:r>
          </a:p>
          <a:p>
            <a:pPr lvl="1"/>
            <a:r>
              <a:rPr lang="zh-CN" altLang="en-US"/>
              <a:t>租赁手续费</a:t>
            </a:r>
          </a:p>
          <a:p>
            <a:pPr lvl="1"/>
            <a:r>
              <a:rPr lang="zh-CN" altLang="en-US"/>
              <a:t>租赁期限</a:t>
            </a:r>
          </a:p>
          <a:p>
            <a:pPr lvl="1"/>
            <a:r>
              <a:rPr lang="zh-CN" altLang="en-US"/>
              <a:t>租金的支付方式</a:t>
            </a:r>
          </a:p>
          <a:p>
            <a:r>
              <a:rPr lang="zh-CN" altLang="en-US"/>
              <a:t>确定租金的方法（见书上例题）</a:t>
            </a:r>
          </a:p>
          <a:p>
            <a:pPr lvl="1"/>
            <a:r>
              <a:rPr lang="zh-CN" altLang="en-US"/>
              <a:t>平均分摊法</a:t>
            </a:r>
          </a:p>
          <a:p>
            <a:pPr lvl="1"/>
            <a:r>
              <a:rPr lang="zh-CN" altLang="en-US"/>
              <a:t>等额年金法</a:t>
            </a:r>
          </a:p>
        </p:txBody>
      </p:sp>
    </p:spTree>
  </p:cSld>
  <p:clrMapOvr>
    <a:masterClrMapping/>
  </p:clrMapOvr>
  <p:transition>
    <p:blinds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（四）融资租赁的优缺点</a:t>
            </a:r>
          </a:p>
        </p:txBody>
      </p:sp>
      <p:sp>
        <p:nvSpPr>
          <p:cNvPr id="294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优点</a:t>
            </a:r>
          </a:p>
          <a:p>
            <a:pPr lvl="1"/>
            <a:r>
              <a:rPr lang="zh-CN" altLang="en-US"/>
              <a:t>能迅速获得所需资产</a:t>
            </a:r>
          </a:p>
          <a:p>
            <a:pPr lvl="1"/>
            <a:r>
              <a:rPr lang="zh-CN" altLang="en-US"/>
              <a:t>增加筹资的灵活性</a:t>
            </a:r>
          </a:p>
          <a:p>
            <a:pPr lvl="1"/>
            <a:r>
              <a:rPr lang="zh-CN" altLang="en-US"/>
              <a:t>可以避免设备陈旧过时的风险</a:t>
            </a:r>
          </a:p>
          <a:p>
            <a:pPr lvl="1"/>
            <a:r>
              <a:rPr lang="zh-CN" altLang="en-US"/>
              <a:t>有利于减轻公司的所得税负担</a:t>
            </a:r>
          </a:p>
          <a:p>
            <a:pPr lvl="1"/>
            <a:r>
              <a:rPr lang="zh-CN" altLang="en-US"/>
              <a:t>可以提供一种新的资金来源</a:t>
            </a:r>
          </a:p>
          <a:p>
            <a:pPr lvl="1"/>
            <a:r>
              <a:rPr lang="zh-CN" altLang="en-US"/>
              <a:t>分散还款，减少偿付风险</a:t>
            </a:r>
          </a:p>
          <a:p>
            <a:r>
              <a:rPr lang="zh-CN" altLang="en-US"/>
              <a:t>缺点</a:t>
            </a:r>
          </a:p>
          <a:p>
            <a:pPr lvl="1"/>
            <a:r>
              <a:rPr lang="zh-CN" altLang="en-US"/>
              <a:t>租赁成本高</a:t>
            </a:r>
          </a:p>
          <a:p>
            <a:pPr lvl="1"/>
            <a:r>
              <a:rPr lang="zh-CN" altLang="en-US"/>
              <a:t>丧失资产残值</a:t>
            </a:r>
          </a:p>
          <a:p>
            <a:pPr lvl="1"/>
            <a:r>
              <a:rPr lang="zh-CN" altLang="en-US"/>
              <a:t>难以改良资产</a:t>
            </a:r>
          </a:p>
        </p:txBody>
      </p:sp>
    </p:spTree>
  </p:cSld>
  <p:clrMapOvr>
    <a:masterClrMapping/>
  </p:clrMapOvr>
  <p:transition>
    <p:blinds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第四节  混合资本</a:t>
            </a:r>
          </a:p>
        </p:txBody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一、优先股</a:t>
            </a:r>
          </a:p>
          <a:p>
            <a:r>
              <a:rPr lang="zh-CN" altLang="en-US"/>
              <a:t>（一）优先股的特征</a:t>
            </a:r>
          </a:p>
          <a:p>
            <a:pPr lvl="1"/>
            <a:r>
              <a:rPr lang="zh-CN" altLang="en-US"/>
              <a:t>优先分配公司股利和剩余财产</a:t>
            </a:r>
          </a:p>
          <a:p>
            <a:pPr lvl="1"/>
            <a:r>
              <a:rPr lang="zh-CN" altLang="en-US"/>
              <a:t>股利固定</a:t>
            </a:r>
          </a:p>
          <a:p>
            <a:pPr lvl="1"/>
            <a:r>
              <a:rPr lang="zh-CN" altLang="en-US"/>
              <a:t>通常由面值</a:t>
            </a:r>
          </a:p>
          <a:p>
            <a:r>
              <a:rPr lang="zh-CN" altLang="en-US"/>
              <a:t>（二）优先股的种类</a:t>
            </a:r>
          </a:p>
          <a:p>
            <a:pPr lvl="1"/>
            <a:r>
              <a:rPr lang="zh-CN" altLang="en-US"/>
              <a:t>累积优先股与非累积优先股</a:t>
            </a:r>
          </a:p>
          <a:p>
            <a:pPr lvl="1"/>
            <a:r>
              <a:rPr lang="zh-CN" altLang="en-US"/>
              <a:t>参与优先股与非参与优先股</a:t>
            </a:r>
          </a:p>
          <a:p>
            <a:pPr lvl="1"/>
            <a:r>
              <a:rPr lang="zh-CN" altLang="en-US"/>
              <a:t>可转换优先股与不可转换优先股</a:t>
            </a:r>
          </a:p>
          <a:p>
            <a:pPr lvl="1"/>
            <a:r>
              <a:rPr lang="zh-CN" altLang="en-US"/>
              <a:t>可赎回优先股与不可赎回优先股</a:t>
            </a:r>
          </a:p>
          <a:p>
            <a:pPr lvl="1"/>
            <a:r>
              <a:rPr lang="zh-CN" altLang="en-US"/>
              <a:t>有表决权优先股与无表决权优先股</a:t>
            </a:r>
          </a:p>
          <a:p>
            <a:pPr lvl="1"/>
            <a:r>
              <a:rPr lang="zh-CN" altLang="en-US"/>
              <a:t>股利可调整优先股</a:t>
            </a:r>
          </a:p>
          <a:p>
            <a:endParaRPr lang="zh-CN" altLang="en-US"/>
          </a:p>
        </p:txBody>
      </p:sp>
    </p:spTree>
  </p:cSld>
  <p:clrMapOvr>
    <a:masterClrMapping/>
  </p:clrMapOvr>
  <p:transition>
    <p:blinds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（三）优先股的优缺点</a:t>
            </a:r>
          </a:p>
        </p:txBody>
      </p:sp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优点</a:t>
            </a:r>
          </a:p>
          <a:p>
            <a:pPr lvl="1"/>
            <a:r>
              <a:rPr lang="zh-CN" altLang="en-US"/>
              <a:t>股利固定，但又具有一定灵活性</a:t>
            </a:r>
          </a:p>
          <a:p>
            <a:pPr lvl="1"/>
            <a:r>
              <a:rPr lang="zh-CN" altLang="en-US"/>
              <a:t>保持普通股控制权</a:t>
            </a:r>
          </a:p>
          <a:p>
            <a:pPr lvl="1"/>
            <a:r>
              <a:rPr lang="zh-CN" altLang="en-US"/>
              <a:t>没有到期日，不用还本</a:t>
            </a:r>
          </a:p>
          <a:p>
            <a:pPr lvl="1"/>
            <a:r>
              <a:rPr lang="zh-CN" altLang="en-US"/>
              <a:t>属于自有资金</a:t>
            </a:r>
          </a:p>
          <a:p>
            <a:r>
              <a:rPr lang="zh-CN" altLang="en-US"/>
              <a:t>缺点</a:t>
            </a:r>
          </a:p>
          <a:p>
            <a:pPr lvl="1"/>
            <a:r>
              <a:rPr lang="zh-CN" altLang="en-US"/>
              <a:t>与负债筹资相比，筹资成本较高</a:t>
            </a:r>
          </a:p>
          <a:p>
            <a:pPr lvl="1"/>
            <a:r>
              <a:rPr lang="zh-CN" altLang="en-US"/>
              <a:t>限制条件多</a:t>
            </a:r>
          </a:p>
          <a:p>
            <a:pPr lvl="1"/>
            <a:r>
              <a:rPr lang="zh-CN" altLang="en-US"/>
              <a:t>优先股股利可能成为财务负担</a:t>
            </a:r>
          </a:p>
        </p:txBody>
      </p:sp>
    </p:spTree>
  </p:cSld>
  <p:clrMapOvr>
    <a:masterClrMapping/>
  </p:clrMapOvr>
  <p:transition>
    <p:blinds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650875" y="115888"/>
            <a:ext cx="6945313" cy="342900"/>
          </a:xfrm>
        </p:spPr>
        <p:txBody>
          <a:bodyPr/>
          <a:lstStyle/>
          <a:p>
            <a:r>
              <a:rPr lang="zh-CN" altLang="en-US" sz="3800" b="0"/>
              <a:t>二、认股权证</a:t>
            </a: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25538"/>
            <a:ext cx="8229600" cy="5327650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zh-CN" altLang="en-US" sz="2000"/>
              <a:t>（一）认股权证的概念与特征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是指允许其持有人按预定价格优先购买一定数量普通股的证券，每一份认股权证都包括可购买的股票份数、执行价格、到期日等要素。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认股权证的特征：期权、增加所附证券的吸引力、可分离性、不参与分红</a:t>
            </a:r>
          </a:p>
          <a:p>
            <a:pPr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zh-CN" altLang="en-US" sz="2000"/>
              <a:t>（二）认股权的作用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吸引投资者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为公司筹集额外资金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认股权证的价格取决于所附属股票的潜在价格波动情况，市场对股票波动情况的高估，会使公司从认股权证筹资中获益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发行认股权证时并不产生任何财务负担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发行当时即不会增加新的股份，又可得到股权性资金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99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99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99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99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99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99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996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Rectangle 2"/>
          <p:cNvSpPr>
            <a:spLocks noGrp="1" noChangeArrowheads="1"/>
          </p:cNvSpPr>
          <p:nvPr>
            <p:ph type="title"/>
          </p:nvPr>
        </p:nvSpPr>
        <p:spPr>
          <a:xfrm>
            <a:off x="388938" y="112713"/>
            <a:ext cx="7597775" cy="296862"/>
          </a:xfrm>
        </p:spPr>
        <p:txBody>
          <a:bodyPr/>
          <a:lstStyle/>
          <a:p>
            <a:r>
              <a:rPr lang="zh-CN" altLang="en-US" sz="3800" b="0">
                <a:solidFill>
                  <a:schemeClr val="hlink"/>
                </a:solidFill>
              </a:rPr>
              <a:t> </a:t>
            </a:r>
            <a:r>
              <a:rPr lang="zh-CN" altLang="en-US" sz="3800" b="0"/>
              <a:t>三、可转换债券</a:t>
            </a:r>
          </a:p>
        </p:txBody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949825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zh-CN" altLang="en-US" sz="1800"/>
              <a:t>（一）</a:t>
            </a:r>
            <a:r>
              <a:rPr lang="zh-CN" altLang="en-US" sz="2000"/>
              <a:t>可转换债券的基本特征</a:t>
            </a:r>
          </a:p>
          <a:p>
            <a:pPr lvl="1"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附有转换为普通股票选择权的债券，是一份纯粹债券和购买普通股看涨期权的组合。</a:t>
            </a:r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期权性、赎回性、兼具股权与债权双重属性</a:t>
            </a:r>
          </a:p>
          <a:p>
            <a:pPr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zh-CN" altLang="en-US" sz="2000"/>
              <a:t>（二）可转换债券的转换</a:t>
            </a:r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 sz="1800"/>
              <a:t>转换比率：每份债券可以换取的股票份数</a:t>
            </a:r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 sz="1800"/>
              <a:t>转换价格：债券票面价格除以转换比率</a:t>
            </a:r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转换期限：一般来说，发行结束</a:t>
            </a:r>
            <a:r>
              <a:rPr lang="en-US" altLang="zh-CN" sz="2000"/>
              <a:t>6</a:t>
            </a:r>
            <a:r>
              <a:rPr lang="zh-CN" altLang="en-US" sz="2000"/>
              <a:t>个月至到期日</a:t>
            </a:r>
          </a:p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zh-CN" altLang="en-US" sz="2000"/>
              <a:t>保护性条款：避免股价异常波动风险</a:t>
            </a:r>
          </a:p>
          <a:p>
            <a:pPr lvl="1">
              <a:lnSpc>
                <a:spcPct val="120000"/>
              </a:lnSpc>
            </a:pPr>
            <a:r>
              <a:rPr lang="zh-CN" altLang="en-US" sz="1800"/>
              <a:t>赎回条款：保护原有股东</a:t>
            </a:r>
          </a:p>
          <a:p>
            <a:pPr lvl="1">
              <a:lnSpc>
                <a:spcPct val="120000"/>
              </a:lnSpc>
            </a:pPr>
            <a:r>
              <a:rPr lang="zh-CN" altLang="en-US" sz="1800"/>
              <a:t>回售条款：保护债券持有人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97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97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97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97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97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97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97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97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297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297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9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（三）可转换债券的优缺点</a:t>
            </a:r>
          </a:p>
        </p:txBody>
      </p:sp>
      <p:sp>
        <p:nvSpPr>
          <p:cNvPr id="303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优点</a:t>
            </a:r>
          </a:p>
          <a:p>
            <a:pPr lvl="1"/>
            <a:r>
              <a:rPr lang="zh-CN" altLang="en-US"/>
              <a:t>发行初期成本较低</a:t>
            </a:r>
          </a:p>
          <a:p>
            <a:pPr lvl="1"/>
            <a:r>
              <a:rPr lang="zh-CN" altLang="en-US"/>
              <a:t>避免股票低价发行</a:t>
            </a:r>
          </a:p>
          <a:p>
            <a:pPr lvl="1"/>
            <a:r>
              <a:rPr lang="zh-CN" altLang="en-US"/>
              <a:t>债券转股后可减少还本付息压力</a:t>
            </a:r>
          </a:p>
          <a:p>
            <a:pPr lvl="1"/>
            <a:r>
              <a:rPr lang="zh-CN" altLang="en-US"/>
              <a:t>增加股价上升的信息</a:t>
            </a:r>
          </a:p>
          <a:p>
            <a:r>
              <a:rPr lang="zh-CN" altLang="en-US"/>
              <a:t>缺点</a:t>
            </a:r>
          </a:p>
          <a:p>
            <a:pPr lvl="1"/>
            <a:r>
              <a:rPr lang="zh-CN" altLang="en-US"/>
              <a:t>减少实际筹资量</a:t>
            </a:r>
          </a:p>
          <a:p>
            <a:pPr lvl="1"/>
            <a:r>
              <a:rPr lang="zh-CN" altLang="en-US"/>
              <a:t>转换成普通股时，丧失低成本优势</a:t>
            </a:r>
          </a:p>
          <a:p>
            <a:pPr lvl="1"/>
            <a:r>
              <a:rPr lang="zh-CN" altLang="en-US"/>
              <a:t>转换成普通股后会导致普通股每股收益下降</a:t>
            </a:r>
          </a:p>
          <a:p>
            <a:pPr lvl="1"/>
            <a:r>
              <a:rPr lang="zh-CN" altLang="en-US"/>
              <a:t>有无法转股的风险</a:t>
            </a:r>
          </a:p>
        </p:txBody>
      </p:sp>
    </p:spTree>
  </p:cSld>
  <p:clrMapOvr>
    <a:masterClrMapping/>
  </p:clrMapOvr>
  <p:transition>
    <p:blinds/>
  </p:transition>
</p:sld>
</file>

<file path=ppt/theme/theme1.xml><?xml version="1.0" encoding="utf-8"?>
<a:theme xmlns:a="http://schemas.openxmlformats.org/drawingml/2006/main" name="1_Default Design">
  <a:themeElements>
    <a:clrScheme name="1_Default Design 1">
      <a:dk1>
        <a:srgbClr val="024631"/>
      </a:dk1>
      <a:lt1>
        <a:srgbClr val="FFFFFF"/>
      </a:lt1>
      <a:dk2>
        <a:srgbClr val="33A97F"/>
      </a:dk2>
      <a:lt2>
        <a:srgbClr val="DDDDDD"/>
      </a:lt2>
      <a:accent1>
        <a:srgbClr val="C8E0B0"/>
      </a:accent1>
      <a:accent2>
        <a:srgbClr val="99CC00"/>
      </a:accent2>
      <a:accent3>
        <a:srgbClr val="FFFFFF"/>
      </a:accent3>
      <a:accent4>
        <a:srgbClr val="013A28"/>
      </a:accent4>
      <a:accent5>
        <a:srgbClr val="E0EDD4"/>
      </a:accent5>
      <a:accent6>
        <a:srgbClr val="8AB900"/>
      </a:accent6>
      <a:hlink>
        <a:srgbClr val="69AAB1"/>
      </a:hlink>
      <a:folHlink>
        <a:srgbClr val="386B21"/>
      </a:folHlink>
    </a:clrScheme>
    <a:fontScheme name="1_Default Design">
      <a:majorFont>
        <a:latin typeface="黑体"/>
        <a:ea typeface="黑体"/>
        <a:cs typeface=""/>
      </a:majorFont>
      <a:minorFont>
        <a:latin typeface="新宋体"/>
        <a:ea typeface="新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1"/>
            </a:gs>
            <a:gs pos="50000">
              <a:schemeClr val="bg1"/>
            </a:gs>
            <a:gs pos="100000">
              <a:schemeClr val="accent1"/>
            </a:gs>
          </a:gsLst>
          <a:lin ang="0" scaled="1"/>
        </a:gra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1"/>
            </a:gs>
            <a:gs pos="50000">
              <a:schemeClr val="bg1"/>
            </a:gs>
            <a:gs pos="100000">
              <a:schemeClr val="accent1"/>
            </a:gs>
          </a:gsLst>
          <a:lin ang="0" scaled="1"/>
        </a:gra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Default Design 1">
        <a:dk1>
          <a:srgbClr val="024631"/>
        </a:dk1>
        <a:lt1>
          <a:srgbClr val="FFFFFF"/>
        </a:lt1>
        <a:dk2>
          <a:srgbClr val="33A97F"/>
        </a:dk2>
        <a:lt2>
          <a:srgbClr val="DDDDDD"/>
        </a:lt2>
        <a:accent1>
          <a:srgbClr val="C8E0B0"/>
        </a:accent1>
        <a:accent2>
          <a:srgbClr val="99CC00"/>
        </a:accent2>
        <a:accent3>
          <a:srgbClr val="FFFFFF"/>
        </a:accent3>
        <a:accent4>
          <a:srgbClr val="013A28"/>
        </a:accent4>
        <a:accent5>
          <a:srgbClr val="E0EDD4"/>
        </a:accent5>
        <a:accent6>
          <a:srgbClr val="8AB900"/>
        </a:accent6>
        <a:hlink>
          <a:srgbClr val="69AAB1"/>
        </a:hlink>
        <a:folHlink>
          <a:srgbClr val="386B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660033"/>
        </a:dk1>
        <a:lt1>
          <a:srgbClr val="FFFFFF"/>
        </a:lt1>
        <a:dk2>
          <a:srgbClr val="CCCC00"/>
        </a:dk2>
        <a:lt2>
          <a:srgbClr val="DDDDDD"/>
        </a:lt2>
        <a:accent1>
          <a:srgbClr val="B7B35F"/>
        </a:accent1>
        <a:accent2>
          <a:srgbClr val="D77F2F"/>
        </a:accent2>
        <a:accent3>
          <a:srgbClr val="FFFFFF"/>
        </a:accent3>
        <a:accent4>
          <a:srgbClr val="56002A"/>
        </a:accent4>
        <a:accent5>
          <a:srgbClr val="D8D6B6"/>
        </a:accent5>
        <a:accent6>
          <a:srgbClr val="C3722A"/>
        </a:accent6>
        <a:hlink>
          <a:srgbClr val="AEC258"/>
        </a:hlink>
        <a:folHlink>
          <a:srgbClr val="3672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66"/>
        </a:dk1>
        <a:lt1>
          <a:srgbClr val="FFFFFF"/>
        </a:lt1>
        <a:dk2>
          <a:srgbClr val="2937B7"/>
        </a:dk2>
        <a:lt2>
          <a:srgbClr val="DDDDDD"/>
        </a:lt2>
        <a:accent1>
          <a:srgbClr val="96DAF2"/>
        </a:accent1>
        <a:accent2>
          <a:srgbClr val="50A8E4"/>
        </a:accent2>
        <a:accent3>
          <a:srgbClr val="FFFFFF"/>
        </a:accent3>
        <a:accent4>
          <a:srgbClr val="000056"/>
        </a:accent4>
        <a:accent5>
          <a:srgbClr val="C9EAF7"/>
        </a:accent5>
        <a:accent6>
          <a:srgbClr val="4898CF"/>
        </a:accent6>
        <a:hlink>
          <a:srgbClr val="6847D3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财务</Template>
  <TotalTime>1571</TotalTime>
  <Words>1545</Words>
  <Application>Microsoft Office PowerPoint</Application>
  <PresentationFormat>全屏显示(4:3)</PresentationFormat>
  <Paragraphs>258</Paragraphs>
  <Slides>28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7" baseType="lpstr">
      <vt:lpstr>Times New Roman</vt:lpstr>
      <vt:lpstr>宋体</vt:lpstr>
      <vt:lpstr>黑体</vt:lpstr>
      <vt:lpstr>Arial</vt:lpstr>
      <vt:lpstr>新宋体</vt:lpstr>
      <vt:lpstr>Wingdings</vt:lpstr>
      <vt:lpstr>Verdana</vt:lpstr>
      <vt:lpstr>1_Default Design</vt:lpstr>
      <vt:lpstr>Adobe Photoshop Image</vt:lpstr>
      <vt:lpstr>第四章 企业筹资方式</vt:lpstr>
      <vt:lpstr>PowerPoint 演示文稿</vt:lpstr>
      <vt:lpstr>第一节 筹资的基本问题</vt:lpstr>
      <vt:lpstr>二、企业筹资类型的划分</vt:lpstr>
      <vt:lpstr>三、公司筹资数量的预测</vt:lpstr>
      <vt:lpstr>PowerPoint 演示文稿</vt:lpstr>
      <vt:lpstr>第二节  权益资本</vt:lpstr>
      <vt:lpstr>二、发行股票</vt:lpstr>
      <vt:lpstr>（二）股票发行</vt:lpstr>
      <vt:lpstr>（三）股票筹资的优缺点</vt:lpstr>
      <vt:lpstr>第三节  债务资本</vt:lpstr>
      <vt:lpstr>一、长期借款</vt:lpstr>
      <vt:lpstr>（三）长期借款的优缺点</vt:lpstr>
      <vt:lpstr>二、长期债券</vt:lpstr>
      <vt:lpstr>（二）债券评级</vt:lpstr>
      <vt:lpstr>（三）债券发行</vt:lpstr>
      <vt:lpstr>（四）债券的偿还与收回</vt:lpstr>
      <vt:lpstr>（五）债券筹资的优缺点</vt:lpstr>
      <vt:lpstr>三、融资租赁</vt:lpstr>
      <vt:lpstr>PowerPoint 演示文稿</vt:lpstr>
      <vt:lpstr>（二）融资租赁的种类</vt:lpstr>
      <vt:lpstr>（三）租金的确定</vt:lpstr>
      <vt:lpstr>（四）融资租赁的优缺点</vt:lpstr>
      <vt:lpstr>第四节  混合资本</vt:lpstr>
      <vt:lpstr>（三）优先股的优缺点</vt:lpstr>
      <vt:lpstr>二、认股权证</vt:lpstr>
      <vt:lpstr> 三、可转换债券</vt:lpstr>
      <vt:lpstr>（三）可转换债券的优缺点</vt:lpstr>
    </vt:vector>
  </TitlesOfParts>
  <Company>北京工商大学会计学院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曹阳</dc:creator>
  <cp:lastModifiedBy>NTKO</cp:lastModifiedBy>
  <cp:revision>236</cp:revision>
  <cp:lastPrinted>1601-01-01T00:00:00Z</cp:lastPrinted>
  <dcterms:created xsi:type="dcterms:W3CDTF">2002-12-03T14:34:23Z</dcterms:created>
  <dcterms:modified xsi:type="dcterms:W3CDTF">2015-05-21T09:39:37Z</dcterms:modified>
</cp:coreProperties>
</file>